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6" r:id="rId4"/>
    <p:sldId id="257" r:id="rId5"/>
    <p:sldId id="266" r:id="rId6"/>
    <p:sldId id="260" r:id="rId7"/>
    <p:sldId id="261" r:id="rId8"/>
    <p:sldId id="264" r:id="rId9"/>
    <p:sldId id="267" r:id="rId10"/>
    <p:sldId id="265" r:id="rId11"/>
    <p:sldId id="274" r:id="rId12"/>
    <p:sldId id="270" r:id="rId13"/>
    <p:sldId id="272" r:id="rId14"/>
    <p:sldId id="273" r:id="rId15"/>
    <p:sldId id="276" r:id="rId16"/>
    <p:sldId id="275" r:id="rId17"/>
    <p:sldId id="268" r:id="rId18"/>
    <p:sldId id="269" r:id="rId19"/>
    <p:sldId id="271" r:id="rId2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ksanagnidas985@gmail.com" initials="o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56" d="100"/>
          <a:sy n="56" d="100"/>
        </p:scale>
        <p:origin x="67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08T20:00:13.442" idx="1">
    <p:pos x="7680" y="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08T20:16:38.068" idx="2">
    <p:pos x="7680" y="0"/>
    <p:text/>
  </p:cm>
  <p:cm authorId="1" dt="2025-03-08T21:09:06.715" idx="3">
    <p:pos x="7816" y="136"/>
    <p:text/>
  </p:cm>
</p:cmLst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#2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CF30A0-B92C-48DA-898F-202F57F0DBA2}" type="doc">
      <dgm:prSet loTypeId="urn:microsoft.com/office/officeart/2008/layout/CircularPictureCallout#2" loCatId="picture" qsTypeId="urn:microsoft.com/office/officeart/2005/8/quickstyle/simple1#2" qsCatId="simple" csTypeId="urn:microsoft.com/office/officeart/2005/8/colors/colorful2#2" csCatId="colorful" phldr="1"/>
      <dgm:spPr/>
      <dgm:t>
        <a:bodyPr/>
        <a:lstStyle/>
        <a:p>
          <a:endParaRPr lang="ru-RU"/>
        </a:p>
      </dgm:t>
    </dgm:pt>
    <dgm:pt modelId="{95947386-C4DA-4FF1-A623-2A7CAD162F77}">
      <dgm:prSet custT="1"/>
      <dgm:spPr>
        <a:xfrm>
          <a:off x="204655" y="365949"/>
          <a:ext cx="3457206" cy="127277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>
          <a:scene3d>
            <a:camera prst="orthographicFront"/>
            <a:lightRig rig="threePt" dir="t"/>
          </a:scene3d>
          <a:sp3d extrusionH="57150">
            <a:bevelT w="69850" h="69850" prst="divot"/>
          </a:sp3d>
        </a:bodyPr>
        <a:lstStyle/>
        <a:p>
          <a:pPr rtl="0">
            <a:buNone/>
          </a:pPr>
          <a:r>
            <a:rPr lang="uk-UA" sz="6600" b="1" u="none" dirty="0">
              <a:ln>
                <a:solidFill>
                  <a:srgbClr val="96E8EA"/>
                </a:solidFill>
              </a:ln>
              <a:solidFill>
                <a:srgbClr val="0070C0"/>
              </a:solidFill>
              <a:effectLst>
                <a:glow rad="63500">
                  <a:srgbClr val="5B9BD5">
                    <a:satMod val="175000"/>
                    <a:alpha val="40000"/>
                  </a:srgb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anose="020F0502020204030204"/>
              <a:ea typeface="+mn-ea"/>
              <a:cs typeface="+mn-cs"/>
            </a:rPr>
            <a:t>Проект</a:t>
          </a:r>
          <a:endParaRPr lang="ru-RU" sz="6600" b="1" u="none" dirty="0">
            <a:ln>
              <a:solidFill>
                <a:srgbClr val="96E8EA"/>
              </a:solidFill>
            </a:ln>
            <a:solidFill>
              <a:srgbClr val="0070C0"/>
            </a:solidFill>
            <a:effectLst>
              <a:glow rad="63500">
                <a:srgbClr val="5B9BD5">
                  <a:satMod val="175000"/>
                  <a:alpha val="40000"/>
                </a:srgb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Calibri" panose="020F0502020204030204"/>
            <a:ea typeface="+mn-ea"/>
            <a:cs typeface="+mn-cs"/>
          </a:endParaRPr>
        </a:p>
      </dgm:t>
    </dgm:pt>
    <dgm:pt modelId="{C8AE128C-BE42-4C7B-8EAD-048E78BF86B6}" cxnId="{8D25F2D6-8516-425F-93E1-EEA6700CC999}" type="parTrans">
      <dgm:prSet/>
      <dgm:spPr/>
      <dgm:t>
        <a:bodyPr/>
        <a:lstStyle/>
        <a:p>
          <a:endParaRPr lang="ru-RU" sz="2400" b="1"/>
        </a:p>
      </dgm:t>
    </dgm:pt>
    <dgm:pt modelId="{066EBC39-7EF8-484D-B3EE-5BA067152747}" cxnId="{8D25F2D6-8516-425F-93E1-EEA6700CC999}" type="sibTrans">
      <dgm:prSet/>
      <dgm:spPr>
        <a:xfrm>
          <a:off x="0" y="0"/>
          <a:ext cx="3856891" cy="38568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 w="38100" cap="flat" cmpd="sng" algn="ctr">
          <a:solidFill>
            <a:srgbClr val="FFFF00"/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57E677FF-8862-413A-932F-10BA42C31E03}">
      <dgm:prSet custT="1"/>
      <dgm:spPr>
        <a:xfrm>
          <a:off x="6185681" y="0"/>
          <a:ext cx="1365316" cy="694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>
            <a:buNone/>
          </a:pPr>
          <a:r>
            <a: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роблема</a:t>
          </a:r>
        </a:p>
      </dgm:t>
    </dgm:pt>
    <dgm:pt modelId="{C57DAD77-9A4A-4643-AFE9-BBE8ADFF5388}" cxnId="{7840401A-7503-4EC1-BC2B-E653624F77A4}" type="parTrans">
      <dgm:prSet/>
      <dgm:spPr/>
      <dgm:t>
        <a:bodyPr/>
        <a:lstStyle/>
        <a:p>
          <a:endParaRPr lang="ru-RU" sz="2400" b="1"/>
        </a:p>
      </dgm:t>
    </dgm:pt>
    <dgm:pt modelId="{4B08335E-E6FC-4C65-8054-0855A9351A59}" cxnId="{7840401A-7503-4EC1-BC2B-E653624F77A4}" type="sibTrans">
      <dgm:prSet/>
      <dgm:spPr>
        <a:xfrm>
          <a:off x="5491441" y="0"/>
          <a:ext cx="694240" cy="6942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1962EE67-0F3E-4C43-90A7-CDEBEF8DC26B}">
      <dgm:prSet custT="1"/>
      <dgm:spPr>
        <a:xfrm>
          <a:off x="5579764" y="659528"/>
          <a:ext cx="1824302" cy="694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роектування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 (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планування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)</a:t>
          </a:r>
        </a:p>
      </dgm:t>
    </dgm:pt>
    <dgm:pt modelId="{1C68E532-A5EE-4003-9495-7E999B2CA3B3}" cxnId="{7746754A-9545-4B4E-936A-A03C70240200}" type="parTrans">
      <dgm:prSet/>
      <dgm:spPr/>
      <dgm:t>
        <a:bodyPr/>
        <a:lstStyle/>
        <a:p>
          <a:endParaRPr lang="ru-RU" sz="2400" b="1"/>
        </a:p>
      </dgm:t>
    </dgm:pt>
    <dgm:pt modelId="{D0D38FEF-365B-4230-BF21-1981CCFE06A1}" cxnId="{7746754A-9545-4B4E-936A-A03C70240200}" type="sibTrans">
      <dgm:prSet/>
      <dgm:spPr>
        <a:xfrm>
          <a:off x="4885523" y="659528"/>
          <a:ext cx="694240" cy="6942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1A7A9764-5F37-44F5-9398-36690B41EF03}">
      <dgm:prSet custT="1"/>
      <dgm:spPr>
        <a:xfrm>
          <a:off x="5361078" y="1581325"/>
          <a:ext cx="1463084" cy="694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ошук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інформації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36C7B965-C7A1-407D-BB57-6193E09B945A}" cxnId="{19AF01B9-AFF7-46A9-B27E-24DD7C188A9D}" type="parTrans">
      <dgm:prSet/>
      <dgm:spPr/>
      <dgm:t>
        <a:bodyPr/>
        <a:lstStyle/>
        <a:p>
          <a:endParaRPr lang="ru-RU" sz="2400" b="1"/>
        </a:p>
      </dgm:t>
    </dgm:pt>
    <dgm:pt modelId="{AD05BDCA-D3F2-471F-85DA-CADEF05C98C5}" cxnId="{19AF01B9-AFF7-46A9-B27E-24DD7C188A9D}" type="sibTrans">
      <dgm:prSet/>
      <dgm:spPr>
        <a:xfrm>
          <a:off x="4666838" y="1581325"/>
          <a:ext cx="694240" cy="6942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86C88A78-E5AE-4092-8B57-2C0602C96857}">
      <dgm:prSet custT="1"/>
      <dgm:spPr>
        <a:xfrm>
          <a:off x="5579764" y="2503122"/>
          <a:ext cx="1145332" cy="694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>
            <a:buNone/>
          </a:pPr>
          <a:r>
            <a: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uk-UA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родукт 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1B7A0C4F-FDAF-4E76-81B4-9BBA2DB5426B}" cxnId="{33E206D1-75BF-47A9-B030-D8ABB4BB3F78}" type="parTrans">
      <dgm:prSet/>
      <dgm:spPr/>
      <dgm:t>
        <a:bodyPr/>
        <a:lstStyle/>
        <a:p>
          <a:endParaRPr lang="ru-RU" sz="2400" b="1"/>
        </a:p>
      </dgm:t>
    </dgm:pt>
    <dgm:pt modelId="{6A04FCE0-8C3D-4533-A640-E9254C75C8C8}" cxnId="{33E206D1-75BF-47A9-B030-D8ABB4BB3F78}" type="sibTrans">
      <dgm:prSet/>
      <dgm:spPr>
        <a:xfrm>
          <a:off x="4885523" y="2503122"/>
          <a:ext cx="694240" cy="6942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05EEBB4F-27C6-49CC-B3BD-A32078A655AC}">
      <dgm:prSet custT="1"/>
      <dgm:spPr>
        <a:xfrm>
          <a:off x="6185681" y="3162650"/>
          <a:ext cx="1588732" cy="6942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rtl="0"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резентація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EFD0B96D-B045-4C07-A674-CB7B49D2DEE8}" cxnId="{5EE40690-93B7-43EF-9F2C-F60F5397D72A}" type="parTrans">
      <dgm:prSet/>
      <dgm:spPr/>
      <dgm:t>
        <a:bodyPr/>
        <a:lstStyle/>
        <a:p>
          <a:endParaRPr lang="ru-RU" sz="2400" b="1"/>
        </a:p>
      </dgm:t>
    </dgm:pt>
    <dgm:pt modelId="{2ACE98CD-7112-42A0-B207-C36A16F1DEDF}" cxnId="{5EE40690-93B7-43EF-9F2C-F60F5397D72A}" type="sibTrans">
      <dgm:prSet/>
      <dgm:spPr>
        <a:xfrm>
          <a:off x="5491441" y="3162650"/>
          <a:ext cx="694240" cy="69424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 sz="2400" b="1"/>
        </a:p>
      </dgm:t>
    </dgm:pt>
    <dgm:pt modelId="{5767B49D-8F37-4E56-A535-2AFAB7A79A43}" type="pres">
      <dgm:prSet presAssocID="{A3CF30A0-B92C-48DA-898F-202F57F0DBA2}" presName="Name0" presStyleCnt="0">
        <dgm:presLayoutVars>
          <dgm:chMax val="7"/>
          <dgm:chPref val="7"/>
          <dgm:dir/>
        </dgm:presLayoutVars>
      </dgm:prSet>
      <dgm:spPr/>
    </dgm:pt>
    <dgm:pt modelId="{048D1E04-A690-4592-81A9-B2C9C5984CEF}" type="pres">
      <dgm:prSet presAssocID="{A3CF30A0-B92C-48DA-898F-202F57F0DBA2}" presName="Name1" presStyleCnt="0"/>
      <dgm:spPr/>
    </dgm:pt>
    <dgm:pt modelId="{F8D39C50-128E-47DA-9695-ED3C3D680BD9}" type="pres">
      <dgm:prSet presAssocID="{066EBC39-7EF8-484D-B3EE-5BA067152747}" presName="picture_1" presStyleCnt="0"/>
      <dgm:spPr/>
    </dgm:pt>
    <dgm:pt modelId="{6C50B9D2-3F76-49B7-B680-1A81D57BD8CF}" type="pres">
      <dgm:prSet presAssocID="{066EBC39-7EF8-484D-B3EE-5BA067152747}" presName="pictureRepeatNode" presStyleLbl="alignImgPlace1" presStyleIdx="0" presStyleCnt="6" custLinFactNeighborX="-608"/>
      <dgm:spPr/>
    </dgm:pt>
    <dgm:pt modelId="{0D2AA480-9436-464F-8425-7057FEA36462}" type="pres">
      <dgm:prSet presAssocID="{95947386-C4DA-4FF1-A623-2A7CAD162F77}" presName="text_1" presStyleLbl="node1" presStyleIdx="0" presStyleCnt="0" custScaleX="140058" custLinFactY="-32157" custLinFactNeighborX="195" custLinFactNeighborY="-100000">
        <dgm:presLayoutVars>
          <dgm:bulletEnabled val="1"/>
        </dgm:presLayoutVars>
      </dgm:prSet>
      <dgm:spPr/>
    </dgm:pt>
    <dgm:pt modelId="{FCBA0CDF-A7D8-4BE7-81F0-C1FDD1A64B5B}" type="pres">
      <dgm:prSet presAssocID="{4B08335E-E6FC-4C65-8054-0855A9351A59}" presName="picture_2" presStyleCnt="0"/>
      <dgm:spPr/>
    </dgm:pt>
    <dgm:pt modelId="{96784818-6F61-42F4-97FB-ABE0199CDEAB}" type="pres">
      <dgm:prSet presAssocID="{4B08335E-E6FC-4C65-8054-0855A9351A59}" presName="pictureRepeatNode" presStyleLbl="alignImgPlace1" presStyleIdx="1" presStyleCnt="6"/>
      <dgm:spPr/>
    </dgm:pt>
    <dgm:pt modelId="{E6A1184F-05D6-460E-BF1F-82E40DFC7CFA}" type="pres">
      <dgm:prSet presAssocID="{57E677FF-8862-413A-932F-10BA42C31E03}" presName="line_2" presStyleLbl="parChTrans1D1" presStyleIdx="0" presStyleCnt="5"/>
      <dgm:spPr>
        <a:xfrm>
          <a:off x="1928445" y="347120"/>
          <a:ext cx="3910116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BC21F338-C692-483A-BBAF-AE6CB32483BA}" type="pres">
      <dgm:prSet presAssocID="{57E677FF-8862-413A-932F-10BA42C31E03}" presName="textparent_2" presStyleLbl="node1" presStyleIdx="0" presStyleCnt="0"/>
      <dgm:spPr/>
    </dgm:pt>
    <dgm:pt modelId="{B2E04A4C-249B-4B25-8DD6-F311E4A1729A}" type="pres">
      <dgm:prSet presAssocID="{57E677FF-8862-413A-932F-10BA42C31E03}" presName="text_2" presStyleLbl="revTx" presStyleIdx="0" presStyleCnt="5">
        <dgm:presLayoutVars>
          <dgm:bulletEnabled val="1"/>
        </dgm:presLayoutVars>
      </dgm:prSet>
      <dgm:spPr/>
    </dgm:pt>
    <dgm:pt modelId="{B5A09326-7009-4924-AB1B-6961FFB4BD68}" type="pres">
      <dgm:prSet presAssocID="{D0D38FEF-365B-4230-BF21-1981CCFE06A1}" presName="picture_3" presStyleCnt="0"/>
      <dgm:spPr/>
    </dgm:pt>
    <dgm:pt modelId="{CCCE302B-E6B0-4FA0-AFBB-392F0EC3C61D}" type="pres">
      <dgm:prSet presAssocID="{D0D38FEF-365B-4230-BF21-1981CCFE06A1}" presName="pictureRepeatNode" presStyleLbl="alignImgPlace1" presStyleIdx="2" presStyleCnt="6"/>
      <dgm:spPr/>
    </dgm:pt>
    <dgm:pt modelId="{0F563E79-096A-4577-8C3D-3EE05FA2112A}" type="pres">
      <dgm:prSet presAssocID="{1962EE67-0F3E-4C43-90A7-CDEBEF8DC26B}" presName="line_3" presStyleLbl="parChTrans1D1" presStyleIdx="1" presStyleCnt="5"/>
      <dgm:spPr>
        <a:xfrm>
          <a:off x="1928445" y="1006648"/>
          <a:ext cx="3304198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0766EEED-3B2C-4E2F-92E5-C232CB264C94}" type="pres">
      <dgm:prSet presAssocID="{1962EE67-0F3E-4C43-90A7-CDEBEF8DC26B}" presName="textparent_3" presStyleLbl="node1" presStyleIdx="0" presStyleCnt="0"/>
      <dgm:spPr/>
    </dgm:pt>
    <dgm:pt modelId="{8229F3AE-C520-4B14-A0C8-3F5B0BBCDC2F}" type="pres">
      <dgm:prSet presAssocID="{1962EE67-0F3E-4C43-90A7-CDEBEF8DC26B}" presName="text_3" presStyleLbl="revTx" presStyleIdx="1" presStyleCnt="5">
        <dgm:presLayoutVars>
          <dgm:bulletEnabled val="1"/>
        </dgm:presLayoutVars>
      </dgm:prSet>
      <dgm:spPr/>
    </dgm:pt>
    <dgm:pt modelId="{12515696-F588-4281-8E78-D412BE97567A}" type="pres">
      <dgm:prSet presAssocID="{AD05BDCA-D3F2-471F-85DA-CADEF05C98C5}" presName="picture_4" presStyleCnt="0"/>
      <dgm:spPr/>
    </dgm:pt>
    <dgm:pt modelId="{81184BB4-0676-4B22-B9FA-8774263353CF}" type="pres">
      <dgm:prSet presAssocID="{AD05BDCA-D3F2-471F-85DA-CADEF05C98C5}" presName="pictureRepeatNode" presStyleLbl="alignImgPlace1" presStyleIdx="3" presStyleCnt="6"/>
      <dgm:spPr/>
    </dgm:pt>
    <dgm:pt modelId="{300BB39A-E8F0-4325-9A33-8DD122851EF3}" type="pres">
      <dgm:prSet presAssocID="{1A7A9764-5F37-44F5-9398-36690B41EF03}" presName="line_4" presStyleLbl="parChTrans1D1" presStyleIdx="2" presStyleCnt="5"/>
      <dgm:spPr>
        <a:xfrm>
          <a:off x="1928445" y="1928445"/>
          <a:ext cx="3085512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9EF17FFE-E414-4DC0-AB26-EEEBA409C5E0}" type="pres">
      <dgm:prSet presAssocID="{1A7A9764-5F37-44F5-9398-36690B41EF03}" presName="textparent_4" presStyleLbl="node1" presStyleIdx="0" presStyleCnt="0"/>
      <dgm:spPr/>
    </dgm:pt>
    <dgm:pt modelId="{6B1463E5-0F31-4D95-A0C0-D9D28FC80F6A}" type="pres">
      <dgm:prSet presAssocID="{1A7A9764-5F37-44F5-9398-36690B41EF03}" presName="text_4" presStyleLbl="revTx" presStyleIdx="2" presStyleCnt="5">
        <dgm:presLayoutVars>
          <dgm:bulletEnabled val="1"/>
        </dgm:presLayoutVars>
      </dgm:prSet>
      <dgm:spPr/>
    </dgm:pt>
    <dgm:pt modelId="{EC1D358F-668C-41E6-A013-3EB0F4AED2BE}" type="pres">
      <dgm:prSet presAssocID="{6A04FCE0-8C3D-4533-A640-E9254C75C8C8}" presName="picture_5" presStyleCnt="0"/>
      <dgm:spPr/>
    </dgm:pt>
    <dgm:pt modelId="{4A3076D9-6B5F-405D-AE48-6090A5C53958}" type="pres">
      <dgm:prSet presAssocID="{6A04FCE0-8C3D-4533-A640-E9254C75C8C8}" presName="pictureRepeatNode" presStyleLbl="alignImgPlace1" presStyleIdx="4" presStyleCnt="6"/>
      <dgm:spPr/>
    </dgm:pt>
    <dgm:pt modelId="{10004A9F-B8BA-4769-BD12-BA684C62A7F5}" type="pres">
      <dgm:prSet presAssocID="{86C88A78-E5AE-4092-8B57-2C0602C96857}" presName="line_5" presStyleLbl="parChTrans1D1" presStyleIdx="3" presStyleCnt="5"/>
      <dgm:spPr>
        <a:xfrm>
          <a:off x="1928445" y="2850242"/>
          <a:ext cx="3304198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E7582EA9-6AE4-412B-8296-822D508632E6}" type="pres">
      <dgm:prSet presAssocID="{86C88A78-E5AE-4092-8B57-2C0602C96857}" presName="textparent_5" presStyleLbl="node1" presStyleIdx="0" presStyleCnt="0"/>
      <dgm:spPr/>
    </dgm:pt>
    <dgm:pt modelId="{350B4B14-F279-4E7F-BC68-1E433984E8FC}" type="pres">
      <dgm:prSet presAssocID="{86C88A78-E5AE-4092-8B57-2C0602C96857}" presName="text_5" presStyleLbl="revTx" presStyleIdx="3" presStyleCnt="5">
        <dgm:presLayoutVars>
          <dgm:bulletEnabled val="1"/>
        </dgm:presLayoutVars>
      </dgm:prSet>
      <dgm:spPr/>
    </dgm:pt>
    <dgm:pt modelId="{4ED69103-C04F-4B84-AD59-C48027740821}" type="pres">
      <dgm:prSet presAssocID="{2ACE98CD-7112-42A0-B207-C36A16F1DEDF}" presName="picture_6" presStyleCnt="0"/>
      <dgm:spPr/>
    </dgm:pt>
    <dgm:pt modelId="{6098C165-35EA-4B53-86A8-CC4EADC6BC58}" type="pres">
      <dgm:prSet presAssocID="{2ACE98CD-7112-42A0-B207-C36A16F1DEDF}" presName="pictureRepeatNode" presStyleLbl="alignImgPlace1" presStyleIdx="5" presStyleCnt="6"/>
      <dgm:spPr/>
    </dgm:pt>
    <dgm:pt modelId="{4593FC40-18CC-4B56-8455-DF36B1F52935}" type="pres">
      <dgm:prSet presAssocID="{05EEBB4F-27C6-49CC-B3BD-A32078A655AC}" presName="line_6" presStyleLbl="parChTrans1D1" presStyleIdx="4" presStyleCnt="5"/>
      <dgm:spPr>
        <a:xfrm>
          <a:off x="1928445" y="3509770"/>
          <a:ext cx="3910116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A45B10F4-EC62-4B50-B25E-807A8883675C}" type="pres">
      <dgm:prSet presAssocID="{05EEBB4F-27C6-49CC-B3BD-A32078A655AC}" presName="textparent_6" presStyleLbl="node1" presStyleIdx="0" presStyleCnt="0"/>
      <dgm:spPr/>
    </dgm:pt>
    <dgm:pt modelId="{4C27167C-8C54-48C4-B907-6F03C8774389}" type="pres">
      <dgm:prSet presAssocID="{05EEBB4F-27C6-49CC-B3BD-A32078A655AC}" presName="text_6" presStyleLbl="revTx" presStyleIdx="4" presStyleCnt="5">
        <dgm:presLayoutVars>
          <dgm:bulletEnabled val="1"/>
        </dgm:presLayoutVars>
      </dgm:prSet>
      <dgm:spPr/>
    </dgm:pt>
  </dgm:ptLst>
  <dgm:cxnLst>
    <dgm:cxn modelId="{B1068817-E830-450D-BBFF-37634B50BD77}" type="presOf" srcId="{2ACE98CD-7112-42A0-B207-C36A16F1DEDF}" destId="{6098C165-35EA-4B53-86A8-CC4EADC6BC58}" srcOrd="0" destOrd="0" presId="urn:microsoft.com/office/officeart/2008/layout/CircularPictureCallout#2"/>
    <dgm:cxn modelId="{7840401A-7503-4EC1-BC2B-E653624F77A4}" srcId="{A3CF30A0-B92C-48DA-898F-202F57F0DBA2}" destId="{57E677FF-8862-413A-932F-10BA42C31E03}" srcOrd="1" destOrd="0" parTransId="{C57DAD77-9A4A-4643-AFE9-BBE8ADFF5388}" sibTransId="{4B08335E-E6FC-4C65-8054-0855A9351A59}"/>
    <dgm:cxn modelId="{9960C52D-0CE6-465E-B8DE-A50EC47DA95F}" type="presOf" srcId="{AD05BDCA-D3F2-471F-85DA-CADEF05C98C5}" destId="{81184BB4-0676-4B22-B9FA-8774263353CF}" srcOrd="0" destOrd="0" presId="urn:microsoft.com/office/officeart/2008/layout/CircularPictureCallout#2"/>
    <dgm:cxn modelId="{3A60CD3D-3528-4083-8E4B-7F5F93010531}" type="presOf" srcId="{57E677FF-8862-413A-932F-10BA42C31E03}" destId="{B2E04A4C-249B-4B25-8DD6-F311E4A1729A}" srcOrd="0" destOrd="0" presId="urn:microsoft.com/office/officeart/2008/layout/CircularPictureCallout#2"/>
    <dgm:cxn modelId="{293C3261-A7B5-4A59-8131-5254876BBA48}" type="presOf" srcId="{D0D38FEF-365B-4230-BF21-1981CCFE06A1}" destId="{CCCE302B-E6B0-4FA0-AFBB-392F0EC3C61D}" srcOrd="0" destOrd="0" presId="urn:microsoft.com/office/officeart/2008/layout/CircularPictureCallout#2"/>
    <dgm:cxn modelId="{847E1462-7DB6-40EB-A1B1-5E40C3C19E7D}" type="presOf" srcId="{4B08335E-E6FC-4C65-8054-0855A9351A59}" destId="{96784818-6F61-42F4-97FB-ABE0199CDEAB}" srcOrd="0" destOrd="0" presId="urn:microsoft.com/office/officeart/2008/layout/CircularPictureCallout#2"/>
    <dgm:cxn modelId="{7746754A-9545-4B4E-936A-A03C70240200}" srcId="{A3CF30A0-B92C-48DA-898F-202F57F0DBA2}" destId="{1962EE67-0F3E-4C43-90A7-CDEBEF8DC26B}" srcOrd="2" destOrd="0" parTransId="{1C68E532-A5EE-4003-9495-7E999B2CA3B3}" sibTransId="{D0D38FEF-365B-4230-BF21-1981CCFE06A1}"/>
    <dgm:cxn modelId="{2E5F1C58-8437-4C49-AA5D-76ED4D7A9CDD}" type="presOf" srcId="{1A7A9764-5F37-44F5-9398-36690B41EF03}" destId="{6B1463E5-0F31-4D95-A0C0-D9D28FC80F6A}" srcOrd="0" destOrd="0" presId="urn:microsoft.com/office/officeart/2008/layout/CircularPictureCallout#2"/>
    <dgm:cxn modelId="{44D27A79-BFB6-4705-88AD-A856CB2CFB42}" type="presOf" srcId="{066EBC39-7EF8-484D-B3EE-5BA067152747}" destId="{6C50B9D2-3F76-49B7-B680-1A81D57BD8CF}" srcOrd="0" destOrd="0" presId="urn:microsoft.com/office/officeart/2008/layout/CircularPictureCallout#2"/>
    <dgm:cxn modelId="{7B4C5A88-E793-4921-8145-DC942470B2F8}" type="presOf" srcId="{1962EE67-0F3E-4C43-90A7-CDEBEF8DC26B}" destId="{8229F3AE-C520-4B14-A0C8-3F5B0BBCDC2F}" srcOrd="0" destOrd="0" presId="urn:microsoft.com/office/officeart/2008/layout/CircularPictureCallout#2"/>
    <dgm:cxn modelId="{45346E8E-4006-490F-9C9E-E03A3FBA4D07}" type="presOf" srcId="{95947386-C4DA-4FF1-A623-2A7CAD162F77}" destId="{0D2AA480-9436-464F-8425-7057FEA36462}" srcOrd="0" destOrd="0" presId="urn:microsoft.com/office/officeart/2008/layout/CircularPictureCallout#2"/>
    <dgm:cxn modelId="{5EE40690-93B7-43EF-9F2C-F60F5397D72A}" srcId="{A3CF30A0-B92C-48DA-898F-202F57F0DBA2}" destId="{05EEBB4F-27C6-49CC-B3BD-A32078A655AC}" srcOrd="5" destOrd="0" parTransId="{EFD0B96D-B045-4C07-A674-CB7B49D2DEE8}" sibTransId="{2ACE98CD-7112-42A0-B207-C36A16F1DEDF}"/>
    <dgm:cxn modelId="{A87504A2-1B14-4781-9FBC-040CDDAE9B46}" type="presOf" srcId="{6A04FCE0-8C3D-4533-A640-E9254C75C8C8}" destId="{4A3076D9-6B5F-405D-AE48-6090A5C53958}" srcOrd="0" destOrd="0" presId="urn:microsoft.com/office/officeart/2008/layout/CircularPictureCallout#2"/>
    <dgm:cxn modelId="{19AF01B9-AFF7-46A9-B27E-24DD7C188A9D}" srcId="{A3CF30A0-B92C-48DA-898F-202F57F0DBA2}" destId="{1A7A9764-5F37-44F5-9398-36690B41EF03}" srcOrd="3" destOrd="0" parTransId="{36C7B965-C7A1-407D-BB57-6193E09B945A}" sibTransId="{AD05BDCA-D3F2-471F-85DA-CADEF05C98C5}"/>
    <dgm:cxn modelId="{C7E945BB-91C9-40FD-B713-C1389F9C5E3F}" type="presOf" srcId="{A3CF30A0-B92C-48DA-898F-202F57F0DBA2}" destId="{5767B49D-8F37-4E56-A535-2AFAB7A79A43}" srcOrd="0" destOrd="0" presId="urn:microsoft.com/office/officeart/2008/layout/CircularPictureCallout#2"/>
    <dgm:cxn modelId="{33E206D1-75BF-47A9-B030-D8ABB4BB3F78}" srcId="{A3CF30A0-B92C-48DA-898F-202F57F0DBA2}" destId="{86C88A78-E5AE-4092-8B57-2C0602C96857}" srcOrd="4" destOrd="0" parTransId="{1B7A0C4F-FDAF-4E76-81B4-9BBA2DB5426B}" sibTransId="{6A04FCE0-8C3D-4533-A640-E9254C75C8C8}"/>
    <dgm:cxn modelId="{8D25F2D6-8516-425F-93E1-EEA6700CC999}" srcId="{A3CF30A0-B92C-48DA-898F-202F57F0DBA2}" destId="{95947386-C4DA-4FF1-A623-2A7CAD162F77}" srcOrd="0" destOrd="0" parTransId="{C8AE128C-BE42-4C7B-8EAD-048E78BF86B6}" sibTransId="{066EBC39-7EF8-484D-B3EE-5BA067152747}"/>
    <dgm:cxn modelId="{C644CCE8-353D-4147-A50D-0417B819FB7E}" type="presOf" srcId="{86C88A78-E5AE-4092-8B57-2C0602C96857}" destId="{350B4B14-F279-4E7F-BC68-1E433984E8FC}" srcOrd="0" destOrd="0" presId="urn:microsoft.com/office/officeart/2008/layout/CircularPictureCallout#2"/>
    <dgm:cxn modelId="{F7CCEFF4-C73B-474F-BE50-D1260C413A79}" type="presOf" srcId="{05EEBB4F-27C6-49CC-B3BD-A32078A655AC}" destId="{4C27167C-8C54-48C4-B907-6F03C8774389}" srcOrd="0" destOrd="0" presId="urn:microsoft.com/office/officeart/2008/layout/CircularPictureCallout#2"/>
    <dgm:cxn modelId="{2D524CBE-1DD4-48DA-A251-0FA60783D9AD}" type="presParOf" srcId="{5767B49D-8F37-4E56-A535-2AFAB7A79A43}" destId="{048D1E04-A690-4592-81A9-B2C9C5984CEF}" srcOrd="0" destOrd="0" presId="urn:microsoft.com/office/officeart/2008/layout/CircularPictureCallout#2"/>
    <dgm:cxn modelId="{699FE6C9-8651-4A02-90FC-7083EFE83B52}" type="presParOf" srcId="{048D1E04-A690-4592-81A9-B2C9C5984CEF}" destId="{F8D39C50-128E-47DA-9695-ED3C3D680BD9}" srcOrd="0" destOrd="0" presId="urn:microsoft.com/office/officeart/2008/layout/CircularPictureCallout#2"/>
    <dgm:cxn modelId="{E55BC71C-4EDC-47AE-939B-D4F0B1D077D0}" type="presParOf" srcId="{F8D39C50-128E-47DA-9695-ED3C3D680BD9}" destId="{6C50B9D2-3F76-49B7-B680-1A81D57BD8CF}" srcOrd="0" destOrd="0" presId="urn:microsoft.com/office/officeart/2008/layout/CircularPictureCallout#2"/>
    <dgm:cxn modelId="{66E76F48-3926-40FC-8EFF-946C08EC477A}" type="presParOf" srcId="{048D1E04-A690-4592-81A9-B2C9C5984CEF}" destId="{0D2AA480-9436-464F-8425-7057FEA36462}" srcOrd="1" destOrd="0" presId="urn:microsoft.com/office/officeart/2008/layout/CircularPictureCallout#2"/>
    <dgm:cxn modelId="{4DFA595F-AB83-4BFB-B697-D43AA55B42EF}" type="presParOf" srcId="{048D1E04-A690-4592-81A9-B2C9C5984CEF}" destId="{FCBA0CDF-A7D8-4BE7-81F0-C1FDD1A64B5B}" srcOrd="2" destOrd="0" presId="urn:microsoft.com/office/officeart/2008/layout/CircularPictureCallout#2"/>
    <dgm:cxn modelId="{8F9B3126-24C1-4F9C-B6E7-C61287793BAF}" type="presParOf" srcId="{FCBA0CDF-A7D8-4BE7-81F0-C1FDD1A64B5B}" destId="{96784818-6F61-42F4-97FB-ABE0199CDEAB}" srcOrd="0" destOrd="0" presId="urn:microsoft.com/office/officeart/2008/layout/CircularPictureCallout#2"/>
    <dgm:cxn modelId="{1976A303-ACBB-4C86-BC1F-C762FC01A51C}" type="presParOf" srcId="{048D1E04-A690-4592-81A9-B2C9C5984CEF}" destId="{E6A1184F-05D6-460E-BF1F-82E40DFC7CFA}" srcOrd="3" destOrd="0" presId="urn:microsoft.com/office/officeart/2008/layout/CircularPictureCallout#2"/>
    <dgm:cxn modelId="{44AD72A4-0EB5-4E2C-A01F-6C661ECB9503}" type="presParOf" srcId="{048D1E04-A690-4592-81A9-B2C9C5984CEF}" destId="{BC21F338-C692-483A-BBAF-AE6CB32483BA}" srcOrd="4" destOrd="0" presId="urn:microsoft.com/office/officeart/2008/layout/CircularPictureCallout#2"/>
    <dgm:cxn modelId="{8CCE2E94-F66E-43A8-A90F-2250888A9965}" type="presParOf" srcId="{BC21F338-C692-483A-BBAF-AE6CB32483BA}" destId="{B2E04A4C-249B-4B25-8DD6-F311E4A1729A}" srcOrd="0" destOrd="0" presId="urn:microsoft.com/office/officeart/2008/layout/CircularPictureCallout#2"/>
    <dgm:cxn modelId="{ED74BC88-F27E-441B-9EB4-93D105183D13}" type="presParOf" srcId="{048D1E04-A690-4592-81A9-B2C9C5984CEF}" destId="{B5A09326-7009-4924-AB1B-6961FFB4BD68}" srcOrd="5" destOrd="0" presId="urn:microsoft.com/office/officeart/2008/layout/CircularPictureCallout#2"/>
    <dgm:cxn modelId="{B2BEB29D-0489-4F9B-8D6D-DD9917DB337B}" type="presParOf" srcId="{B5A09326-7009-4924-AB1B-6961FFB4BD68}" destId="{CCCE302B-E6B0-4FA0-AFBB-392F0EC3C61D}" srcOrd="0" destOrd="0" presId="urn:microsoft.com/office/officeart/2008/layout/CircularPictureCallout#2"/>
    <dgm:cxn modelId="{C6D8B496-718E-4BED-B29E-824E1C179765}" type="presParOf" srcId="{048D1E04-A690-4592-81A9-B2C9C5984CEF}" destId="{0F563E79-096A-4577-8C3D-3EE05FA2112A}" srcOrd="6" destOrd="0" presId="urn:microsoft.com/office/officeart/2008/layout/CircularPictureCallout#2"/>
    <dgm:cxn modelId="{5B81792C-0DA3-42E1-85C3-793D63800D9E}" type="presParOf" srcId="{048D1E04-A690-4592-81A9-B2C9C5984CEF}" destId="{0766EEED-3B2C-4E2F-92E5-C232CB264C94}" srcOrd="7" destOrd="0" presId="urn:microsoft.com/office/officeart/2008/layout/CircularPictureCallout#2"/>
    <dgm:cxn modelId="{3D732AF5-6120-4103-AF53-3A936AE598D4}" type="presParOf" srcId="{0766EEED-3B2C-4E2F-92E5-C232CB264C94}" destId="{8229F3AE-C520-4B14-A0C8-3F5B0BBCDC2F}" srcOrd="0" destOrd="0" presId="urn:microsoft.com/office/officeart/2008/layout/CircularPictureCallout#2"/>
    <dgm:cxn modelId="{A9E89ABF-ED58-4002-972E-2769E631D766}" type="presParOf" srcId="{048D1E04-A690-4592-81A9-B2C9C5984CEF}" destId="{12515696-F588-4281-8E78-D412BE97567A}" srcOrd="8" destOrd="0" presId="urn:microsoft.com/office/officeart/2008/layout/CircularPictureCallout#2"/>
    <dgm:cxn modelId="{04A97C68-95CE-4A4F-A875-F463DB1DFD34}" type="presParOf" srcId="{12515696-F588-4281-8E78-D412BE97567A}" destId="{81184BB4-0676-4B22-B9FA-8774263353CF}" srcOrd="0" destOrd="0" presId="urn:microsoft.com/office/officeart/2008/layout/CircularPictureCallout#2"/>
    <dgm:cxn modelId="{1F8326C2-31A9-4529-AFB1-ED80E759301A}" type="presParOf" srcId="{048D1E04-A690-4592-81A9-B2C9C5984CEF}" destId="{300BB39A-E8F0-4325-9A33-8DD122851EF3}" srcOrd="9" destOrd="0" presId="urn:microsoft.com/office/officeart/2008/layout/CircularPictureCallout#2"/>
    <dgm:cxn modelId="{86C21C5F-7C75-4CE2-B95F-8BE805536024}" type="presParOf" srcId="{048D1E04-A690-4592-81A9-B2C9C5984CEF}" destId="{9EF17FFE-E414-4DC0-AB26-EEEBA409C5E0}" srcOrd="10" destOrd="0" presId="urn:microsoft.com/office/officeart/2008/layout/CircularPictureCallout#2"/>
    <dgm:cxn modelId="{DA6EB395-7679-427F-A3B1-DCEB0FD1E677}" type="presParOf" srcId="{9EF17FFE-E414-4DC0-AB26-EEEBA409C5E0}" destId="{6B1463E5-0F31-4D95-A0C0-D9D28FC80F6A}" srcOrd="0" destOrd="0" presId="urn:microsoft.com/office/officeart/2008/layout/CircularPictureCallout#2"/>
    <dgm:cxn modelId="{B292CD70-5E82-45EB-94E7-6D8CA51B60DB}" type="presParOf" srcId="{048D1E04-A690-4592-81A9-B2C9C5984CEF}" destId="{EC1D358F-668C-41E6-A013-3EB0F4AED2BE}" srcOrd="11" destOrd="0" presId="urn:microsoft.com/office/officeart/2008/layout/CircularPictureCallout#2"/>
    <dgm:cxn modelId="{EB7E7FC5-393E-40DB-BEDA-77FC724B0912}" type="presParOf" srcId="{EC1D358F-668C-41E6-A013-3EB0F4AED2BE}" destId="{4A3076D9-6B5F-405D-AE48-6090A5C53958}" srcOrd="0" destOrd="0" presId="urn:microsoft.com/office/officeart/2008/layout/CircularPictureCallout#2"/>
    <dgm:cxn modelId="{D12990F4-387E-456D-9555-ECFFA1382B32}" type="presParOf" srcId="{048D1E04-A690-4592-81A9-B2C9C5984CEF}" destId="{10004A9F-B8BA-4769-BD12-BA684C62A7F5}" srcOrd="12" destOrd="0" presId="urn:microsoft.com/office/officeart/2008/layout/CircularPictureCallout#2"/>
    <dgm:cxn modelId="{B4781FA3-B682-464C-BCFD-1DD46A1E63A3}" type="presParOf" srcId="{048D1E04-A690-4592-81A9-B2C9C5984CEF}" destId="{E7582EA9-6AE4-412B-8296-822D508632E6}" srcOrd="13" destOrd="0" presId="urn:microsoft.com/office/officeart/2008/layout/CircularPictureCallout#2"/>
    <dgm:cxn modelId="{0A39F84B-3E3D-411B-BDA7-310CC2139FB1}" type="presParOf" srcId="{E7582EA9-6AE4-412B-8296-822D508632E6}" destId="{350B4B14-F279-4E7F-BC68-1E433984E8FC}" srcOrd="0" destOrd="0" presId="urn:microsoft.com/office/officeart/2008/layout/CircularPictureCallout#2"/>
    <dgm:cxn modelId="{603B3E2A-311F-479D-A603-856CED1535BD}" type="presParOf" srcId="{048D1E04-A690-4592-81A9-B2C9C5984CEF}" destId="{4ED69103-C04F-4B84-AD59-C48027740821}" srcOrd="14" destOrd="0" presId="urn:microsoft.com/office/officeart/2008/layout/CircularPictureCallout#2"/>
    <dgm:cxn modelId="{C61AF824-3B9D-44B7-ACD4-4AF5B16A9F99}" type="presParOf" srcId="{4ED69103-C04F-4B84-AD59-C48027740821}" destId="{6098C165-35EA-4B53-86A8-CC4EADC6BC58}" srcOrd="0" destOrd="0" presId="urn:microsoft.com/office/officeart/2008/layout/CircularPictureCallout#2"/>
    <dgm:cxn modelId="{BA89A139-50AA-4F1E-96B8-FD9FC575B8A3}" type="presParOf" srcId="{048D1E04-A690-4592-81A9-B2C9C5984CEF}" destId="{4593FC40-18CC-4B56-8455-DF36B1F52935}" srcOrd="15" destOrd="0" presId="urn:microsoft.com/office/officeart/2008/layout/CircularPictureCallout#2"/>
    <dgm:cxn modelId="{3EF12231-8525-479B-98B8-7656D4250432}" type="presParOf" srcId="{048D1E04-A690-4592-81A9-B2C9C5984CEF}" destId="{A45B10F4-EC62-4B50-B25E-807A8883675C}" srcOrd="16" destOrd="0" presId="urn:microsoft.com/office/officeart/2008/layout/CircularPictureCallout#2"/>
    <dgm:cxn modelId="{BE485EBD-CA8B-4FFB-B3E9-F69797B2A54F}" type="presParOf" srcId="{A45B10F4-EC62-4B50-B25E-807A8883675C}" destId="{4C27167C-8C54-48C4-B907-6F03C8774389}" srcOrd="0" destOrd="0" presId="urn:microsoft.com/office/officeart/2008/layout/CircularPictureCallou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553C26-C33F-4CBD-8BB6-232AFBF3D06A}" type="doc">
      <dgm:prSet loTypeId="urn:microsoft.com/office/officeart/2008/layout/VerticalCurvedList#2" loCatId="list" qsTypeId="urn:microsoft.com/office/officeart/2005/8/quickstyle/simple5#2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514DE8E-187D-4B36-8243-CC18E21B91C9}">
      <dgm:prSet phldrT="[Текст]" custT="1"/>
      <dgm:spPr>
        <a:xfrm>
          <a:off x="341918" y="223313"/>
          <a:ext cx="6728982" cy="446458"/>
        </a:xfrm>
        <a:prstGeom prst="rect">
          <a:avLst/>
        </a:prstGeom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Учень формує власну думку;</a:t>
          </a:r>
          <a:r>
            <a:rPr lang="uk-UA" sz="10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	</a:t>
          </a:r>
          <a:endParaRPr lang="ru-RU" sz="1000" b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gm:t>
    </dgm:pt>
    <dgm:pt modelId="{CAA2EF50-6EF0-40C9-A755-48E464670EF6}" cxnId="{0CFA3980-3445-4823-BF12-5E5109E1C7D7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2298EF84-334E-405B-BA4F-6880B71DBA82}" cxnId="{0CFA3980-3445-4823-BF12-5E5109E1C7D7}" type="sibTrans">
      <dgm:prSet/>
      <dgm:spPr>
        <a:xfrm>
          <a:off x="-4794220" y="-734795"/>
          <a:ext cx="5710264" cy="5710264"/>
        </a:xfrm>
        <a:prstGeom prst="blockArc">
          <a:avLst>
            <a:gd name="adj1" fmla="val 18900000"/>
            <a:gd name="adj2" fmla="val 2700000"/>
            <a:gd name="adj3" fmla="val 378"/>
          </a:avLst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39DC303-E3AB-4690-912A-84CC7CAEFAE1}">
      <dgm:prSet phldrT="[Текст]" custT="1"/>
      <dgm:spPr>
        <a:xfrm>
          <a:off x="709160" y="892916"/>
          <a:ext cx="6361740" cy="446458"/>
        </a:xfrm>
        <a:prstGeom prst="rect">
          <a:avLst/>
        </a:prstGeom>
        <a:gradFill rotWithShape="0">
          <a:gsLst>
            <a:gs pos="0">
              <a:srgbClr val="A5A5A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A5A5A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A5A5A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Вміє цінувати іншу точку зору;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30650E4-2DA2-467F-B53F-9122CB88F09E}" cxnId="{788385F1-EA13-4794-9578-BF180631BC21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89506A90-213A-4585-8EC0-2A4B6F4BE16A}" cxnId="{788385F1-EA13-4794-9578-BF180631BC21}" type="sib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7A17897-7AC4-4403-9D8D-E784FDD0A157}">
      <dgm:prSet phldrT="[Текст]" custT="1"/>
      <dgm:spPr>
        <a:xfrm>
          <a:off x="877091" y="1562518"/>
          <a:ext cx="6193809" cy="446458"/>
        </a:xfrm>
        <a:prstGeom prst="rect">
          <a:avLst/>
        </a:prstGeom>
        <a:gradFill rotWithShape="0">
          <a:gsLst>
            <a:gs pos="0">
              <a:srgbClr val="FFC0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C0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C0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Аргументовано сперечається;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9BE7922-FAD8-442D-BE53-50E8AAF18F58}" cxnId="{A091662E-6382-43FA-84BB-06BEAF043EA6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E71595D1-068F-47BD-8CB5-3BC952AF8C26}" cxnId="{A091662E-6382-43FA-84BB-06BEAF043EA6}" type="sib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7951AC18-9444-4003-AABC-028671799495}">
      <dgm:prSet custT="1"/>
      <dgm:spPr>
        <a:xfrm>
          <a:off x="877091" y="2231696"/>
          <a:ext cx="6193809" cy="446458"/>
        </a:xfrm>
        <a:prstGeom prst="rect">
          <a:avLst/>
        </a:prstGeom>
        <a:gradFill rotWithShape="0">
          <a:gsLst>
            <a:gs pos="0">
              <a:srgbClr val="4472C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Здійснює обдуманий вибір між різними думками;</a:t>
          </a:r>
          <a:r>
            <a:rPr lang="uk-UA" sz="10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	</a:t>
          </a:r>
          <a:endParaRPr lang="ru-RU" sz="1000" b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gm:t>
    </dgm:pt>
    <dgm:pt modelId="{BD88DEB9-0269-441F-B34B-84E178274F4D}" cxnId="{0FA3EF95-1814-4CD1-BF99-42250C767D50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4C6BE4D-E39C-4567-B0F7-E8DDE633D6EE}" cxnId="{0FA3EF95-1814-4CD1-BF99-42250C767D50}" type="sib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FD5AA2F8-85A1-4732-8E19-FDF54A98900F}">
      <dgm:prSet custT="1"/>
      <dgm:spPr>
        <a:xfrm>
          <a:off x="709160" y="2901298"/>
          <a:ext cx="6361740" cy="446458"/>
        </a:xfrm>
        <a:prstGeom prst="rect">
          <a:avLst/>
        </a:prstGeom>
        <a:gradFill rotWithShape="0">
          <a:gsLst>
            <a:gs pos="0">
              <a:srgbClr val="70AD47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0AD47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0AD47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Цінує спільну роботу, в якій виникає загальне рішення;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E693E972-EB06-4E9B-A7FC-50CD6FD6201C}" cxnId="{32805E37-7F7D-4809-A88E-676448E007ED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7DE1C0BF-B495-49E9-9245-666ED4B6FF82}" cxnId="{32805E37-7F7D-4809-A88E-676448E007ED}" type="sib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F25B872-04EA-4D54-8B17-8FDF66700501}">
      <dgm:prSet custT="1"/>
      <dgm:spPr>
        <a:xfrm>
          <a:off x="341918" y="3570901"/>
          <a:ext cx="6728982" cy="446458"/>
        </a:xfrm>
        <a:prstGeom prst="rect">
          <a:avLst/>
        </a:prstGeom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Виявляє інтерес до творчої діяльності.</a:t>
          </a:r>
          <a:endParaRPr lang="ru-RU" sz="700" b="1" i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gm:t>
    </dgm:pt>
    <dgm:pt modelId="{1F785120-030D-42EB-89E3-9696D94FA62B}" cxnId="{39361BE7-3C2C-4AEF-8818-6F14A10ED8FC}" type="par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EADB4D-1171-4202-9E06-8161516D027A}" cxnId="{39361BE7-3C2C-4AEF-8818-6F14A10ED8FC}" type="sibTrans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7F2094C-E838-4486-AC93-A3529D209900}" type="pres">
      <dgm:prSet presAssocID="{5A553C26-C33F-4CBD-8BB6-232AFBF3D06A}" presName="Name0" presStyleCnt="0">
        <dgm:presLayoutVars>
          <dgm:chMax val="7"/>
          <dgm:chPref val="7"/>
          <dgm:dir/>
        </dgm:presLayoutVars>
      </dgm:prSet>
      <dgm:spPr/>
    </dgm:pt>
    <dgm:pt modelId="{7A013B58-F916-4B85-9345-839EB7842DC1}" type="pres">
      <dgm:prSet presAssocID="{5A553C26-C33F-4CBD-8BB6-232AFBF3D06A}" presName="Name1" presStyleCnt="0"/>
      <dgm:spPr/>
    </dgm:pt>
    <dgm:pt modelId="{90F0E811-1915-4A5E-AC42-DE524516DD02}" type="pres">
      <dgm:prSet presAssocID="{5A553C26-C33F-4CBD-8BB6-232AFBF3D06A}" presName="cycle" presStyleCnt="0"/>
      <dgm:spPr/>
    </dgm:pt>
    <dgm:pt modelId="{CC4523C0-2777-4801-86D1-11BC0841F4D4}" type="pres">
      <dgm:prSet presAssocID="{5A553C26-C33F-4CBD-8BB6-232AFBF3D06A}" presName="srcNode" presStyleLbl="node1" presStyleIdx="0" presStyleCnt="6"/>
      <dgm:spPr/>
    </dgm:pt>
    <dgm:pt modelId="{F19CF464-1643-4F59-B1EE-BA6CB02C59E9}" type="pres">
      <dgm:prSet presAssocID="{5A553C26-C33F-4CBD-8BB6-232AFBF3D06A}" presName="conn" presStyleLbl="parChTrans1D2" presStyleIdx="0" presStyleCnt="1"/>
      <dgm:spPr/>
    </dgm:pt>
    <dgm:pt modelId="{B092451B-40A4-4F0D-97AC-A56290568588}" type="pres">
      <dgm:prSet presAssocID="{5A553C26-C33F-4CBD-8BB6-232AFBF3D06A}" presName="extraNode" presStyleLbl="node1" presStyleIdx="0" presStyleCnt="6"/>
      <dgm:spPr/>
    </dgm:pt>
    <dgm:pt modelId="{FA96731B-C45E-4D68-9E62-56A62671E47F}" type="pres">
      <dgm:prSet presAssocID="{5A553C26-C33F-4CBD-8BB6-232AFBF3D06A}" presName="dstNode" presStyleLbl="node1" presStyleIdx="0" presStyleCnt="6"/>
      <dgm:spPr/>
    </dgm:pt>
    <dgm:pt modelId="{D2C3A8EE-9C76-4600-83E9-BF971BBEB9C3}" type="pres">
      <dgm:prSet presAssocID="{7514DE8E-187D-4B36-8243-CC18E21B91C9}" presName="text_1" presStyleLbl="node1" presStyleIdx="0" presStyleCnt="6">
        <dgm:presLayoutVars>
          <dgm:bulletEnabled val="1"/>
        </dgm:presLayoutVars>
      </dgm:prSet>
      <dgm:spPr/>
    </dgm:pt>
    <dgm:pt modelId="{17F8A1E9-5A7F-4609-ACB9-F1A3A06B6655}" type="pres">
      <dgm:prSet presAssocID="{7514DE8E-187D-4B36-8243-CC18E21B91C9}" presName="accent_1" presStyleCnt="0"/>
      <dgm:spPr/>
    </dgm:pt>
    <dgm:pt modelId="{CE33232C-C7E2-4B45-A659-9629E589A41D}" type="pres">
      <dgm:prSet presAssocID="{7514DE8E-187D-4B36-8243-CC18E21B91C9}" presName="accentRepeatNode" presStyleLbl="solidFgAcc1" presStyleIdx="0" presStyleCnt="6"/>
      <dgm:spPr>
        <a:xfrm>
          <a:off x="62882" y="167506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4F3C164C-7A93-4238-9E5F-199F9AC0DFE4}" type="pres">
      <dgm:prSet presAssocID="{D39DC303-E3AB-4690-912A-84CC7CAEFAE1}" presName="text_2" presStyleLbl="node1" presStyleIdx="1" presStyleCnt="6">
        <dgm:presLayoutVars>
          <dgm:bulletEnabled val="1"/>
        </dgm:presLayoutVars>
      </dgm:prSet>
      <dgm:spPr/>
    </dgm:pt>
    <dgm:pt modelId="{2B57AB3E-0742-4E49-9BE7-0AC8A20412F3}" type="pres">
      <dgm:prSet presAssocID="{D39DC303-E3AB-4690-912A-84CC7CAEFAE1}" presName="accent_2" presStyleCnt="0"/>
      <dgm:spPr/>
    </dgm:pt>
    <dgm:pt modelId="{D4AEFE84-2E49-4047-A085-8FEDF97A76EC}" type="pres">
      <dgm:prSet presAssocID="{D39DC303-E3AB-4690-912A-84CC7CAEFAE1}" presName="accentRepeatNode" presStyleLbl="solidFgAcc1" presStyleIdx="1" presStyleCnt="6"/>
      <dgm:spPr>
        <a:xfrm>
          <a:off x="430124" y="837108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FA26E16-5301-4D59-B43D-A98CE2B74704}" type="pres">
      <dgm:prSet presAssocID="{B7A17897-7AC4-4403-9D8D-E784FDD0A157}" presName="text_3" presStyleLbl="node1" presStyleIdx="2" presStyleCnt="6">
        <dgm:presLayoutVars>
          <dgm:bulletEnabled val="1"/>
        </dgm:presLayoutVars>
      </dgm:prSet>
      <dgm:spPr/>
    </dgm:pt>
    <dgm:pt modelId="{64B748CA-9A10-4B5D-AC78-59101464BE01}" type="pres">
      <dgm:prSet presAssocID="{B7A17897-7AC4-4403-9D8D-E784FDD0A157}" presName="accent_3" presStyleCnt="0"/>
      <dgm:spPr/>
    </dgm:pt>
    <dgm:pt modelId="{8257B1B5-4BA6-4391-BF8E-3ABE63884443}" type="pres">
      <dgm:prSet presAssocID="{B7A17897-7AC4-4403-9D8D-E784FDD0A157}" presName="accentRepeatNode" presStyleLbl="solidFgAcc1" presStyleIdx="2" presStyleCnt="6"/>
      <dgm:spPr>
        <a:xfrm>
          <a:off x="598055" y="1506711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FFC00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5B79DE33-13ED-43B2-AF78-FE39E4509BF9}" type="pres">
      <dgm:prSet presAssocID="{7951AC18-9444-4003-AABC-028671799495}" presName="text_4" presStyleLbl="node1" presStyleIdx="3" presStyleCnt="6">
        <dgm:presLayoutVars>
          <dgm:bulletEnabled val="1"/>
        </dgm:presLayoutVars>
      </dgm:prSet>
      <dgm:spPr/>
    </dgm:pt>
    <dgm:pt modelId="{EBAE0F97-DEB6-4AAE-833D-BD8BB073DB9E}" type="pres">
      <dgm:prSet presAssocID="{7951AC18-9444-4003-AABC-028671799495}" presName="accent_4" presStyleCnt="0"/>
      <dgm:spPr/>
    </dgm:pt>
    <dgm:pt modelId="{CDA9CF8E-181D-42DA-B1C0-CD1EF34A2031}" type="pres">
      <dgm:prSet presAssocID="{7951AC18-9444-4003-AABC-028671799495}" presName="accentRepeatNode" presStyleLbl="solidFgAcc1" presStyleIdx="3" presStyleCnt="6"/>
      <dgm:spPr>
        <a:xfrm>
          <a:off x="598055" y="2175889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3ADA5FA7-6ECE-4A4D-88DA-D6CC3D1195A3}" type="pres">
      <dgm:prSet presAssocID="{FD5AA2F8-85A1-4732-8E19-FDF54A98900F}" presName="text_5" presStyleLbl="node1" presStyleIdx="4" presStyleCnt="6">
        <dgm:presLayoutVars>
          <dgm:bulletEnabled val="1"/>
        </dgm:presLayoutVars>
      </dgm:prSet>
      <dgm:spPr/>
    </dgm:pt>
    <dgm:pt modelId="{45929BCD-FBB3-440F-91A9-FEFEE955FB2D}" type="pres">
      <dgm:prSet presAssocID="{FD5AA2F8-85A1-4732-8E19-FDF54A98900F}" presName="accent_5" presStyleCnt="0"/>
      <dgm:spPr/>
    </dgm:pt>
    <dgm:pt modelId="{7FF738B2-E6A9-4ECB-87E1-D6E173B189C9}" type="pres">
      <dgm:prSet presAssocID="{FD5AA2F8-85A1-4732-8E19-FDF54A98900F}" presName="accentRepeatNode" presStyleLbl="solidFgAcc1" presStyleIdx="4" presStyleCnt="6"/>
      <dgm:spPr>
        <a:xfrm>
          <a:off x="430124" y="2845491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70AD4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3BDD5531-42E0-4E0A-8A03-14893C1B2397}" type="pres">
      <dgm:prSet presAssocID="{CF25B872-04EA-4D54-8B17-8FDF66700501}" presName="text_6" presStyleLbl="node1" presStyleIdx="5" presStyleCnt="6">
        <dgm:presLayoutVars>
          <dgm:bulletEnabled val="1"/>
        </dgm:presLayoutVars>
      </dgm:prSet>
      <dgm:spPr/>
    </dgm:pt>
    <dgm:pt modelId="{E0BE01AC-81B4-41C8-9B9F-CE39E80DDA7E}" type="pres">
      <dgm:prSet presAssocID="{CF25B872-04EA-4D54-8B17-8FDF66700501}" presName="accent_6" presStyleCnt="0"/>
      <dgm:spPr/>
    </dgm:pt>
    <dgm:pt modelId="{03EF74E3-2DAC-42B7-B34A-0DC936D0BB84}" type="pres">
      <dgm:prSet presAssocID="{CF25B872-04EA-4D54-8B17-8FDF66700501}" presName="accentRepeatNode" presStyleLbl="solidFgAcc1" presStyleIdx="5" presStyleCnt="6"/>
      <dgm:spPr>
        <a:xfrm>
          <a:off x="62882" y="3515093"/>
          <a:ext cx="558072" cy="558072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</dgm:ptLst>
  <dgm:cxnLst>
    <dgm:cxn modelId="{A091662E-6382-43FA-84BB-06BEAF043EA6}" srcId="{5A553C26-C33F-4CBD-8BB6-232AFBF3D06A}" destId="{B7A17897-7AC4-4403-9D8D-E784FDD0A157}" srcOrd="2" destOrd="0" parTransId="{D9BE7922-FAD8-442D-BE53-50E8AAF18F58}" sibTransId="{E71595D1-068F-47BD-8CB5-3BC952AF8C26}"/>
    <dgm:cxn modelId="{32805E37-7F7D-4809-A88E-676448E007ED}" srcId="{5A553C26-C33F-4CBD-8BB6-232AFBF3D06A}" destId="{FD5AA2F8-85A1-4732-8E19-FDF54A98900F}" srcOrd="4" destOrd="0" parTransId="{E693E972-EB06-4E9B-A7FC-50CD6FD6201C}" sibTransId="{7DE1C0BF-B495-49E9-9245-666ED4B6FF82}"/>
    <dgm:cxn modelId="{8F474460-011C-4E48-B5C3-768AB71BD330}" type="presOf" srcId="{2298EF84-334E-405B-BA4F-6880B71DBA82}" destId="{F19CF464-1643-4F59-B1EE-BA6CB02C59E9}" srcOrd="0" destOrd="0" presId="urn:microsoft.com/office/officeart/2008/layout/VerticalCurvedList#2"/>
    <dgm:cxn modelId="{9A559E43-A798-4FAC-8202-03D403C46A9B}" type="presOf" srcId="{FD5AA2F8-85A1-4732-8E19-FDF54A98900F}" destId="{3ADA5FA7-6ECE-4A4D-88DA-D6CC3D1195A3}" srcOrd="0" destOrd="0" presId="urn:microsoft.com/office/officeart/2008/layout/VerticalCurvedList#2"/>
    <dgm:cxn modelId="{A2D07B6E-3225-46C1-8D7F-586D9FFA83F8}" type="presOf" srcId="{B7A17897-7AC4-4403-9D8D-E784FDD0A157}" destId="{1FA26E16-5301-4D59-B43D-A98CE2B74704}" srcOrd="0" destOrd="0" presId="urn:microsoft.com/office/officeart/2008/layout/VerticalCurvedList#2"/>
    <dgm:cxn modelId="{504A3774-C92D-4CCF-B4A0-2C8E1B2233A7}" type="presOf" srcId="{D39DC303-E3AB-4690-912A-84CC7CAEFAE1}" destId="{4F3C164C-7A93-4238-9E5F-199F9AC0DFE4}" srcOrd="0" destOrd="0" presId="urn:microsoft.com/office/officeart/2008/layout/VerticalCurvedList#2"/>
    <dgm:cxn modelId="{0CFA3980-3445-4823-BF12-5E5109E1C7D7}" srcId="{5A553C26-C33F-4CBD-8BB6-232AFBF3D06A}" destId="{7514DE8E-187D-4B36-8243-CC18E21B91C9}" srcOrd="0" destOrd="0" parTransId="{CAA2EF50-6EF0-40C9-A755-48E464670EF6}" sibTransId="{2298EF84-334E-405B-BA4F-6880B71DBA82}"/>
    <dgm:cxn modelId="{0FA3EF95-1814-4CD1-BF99-42250C767D50}" srcId="{5A553C26-C33F-4CBD-8BB6-232AFBF3D06A}" destId="{7951AC18-9444-4003-AABC-028671799495}" srcOrd="3" destOrd="0" parTransId="{BD88DEB9-0269-441F-B34B-84E178274F4D}" sibTransId="{B4C6BE4D-E39C-4567-B0F7-E8DDE633D6EE}"/>
    <dgm:cxn modelId="{D941239C-4DB9-4A3E-BE17-88066505C58F}" type="presOf" srcId="{7951AC18-9444-4003-AABC-028671799495}" destId="{5B79DE33-13ED-43B2-AF78-FE39E4509BF9}" srcOrd="0" destOrd="0" presId="urn:microsoft.com/office/officeart/2008/layout/VerticalCurvedList#2"/>
    <dgm:cxn modelId="{340B759E-FC9F-485E-BB58-43B3BBF4D547}" type="presOf" srcId="{7514DE8E-187D-4B36-8243-CC18E21B91C9}" destId="{D2C3A8EE-9C76-4600-83E9-BF971BBEB9C3}" srcOrd="0" destOrd="0" presId="urn:microsoft.com/office/officeart/2008/layout/VerticalCurvedList#2"/>
    <dgm:cxn modelId="{C1A3B3AB-8DDB-4BCB-A292-E179BBC7D074}" type="presOf" srcId="{5A553C26-C33F-4CBD-8BB6-232AFBF3D06A}" destId="{57F2094C-E838-4486-AC93-A3529D209900}" srcOrd="0" destOrd="0" presId="urn:microsoft.com/office/officeart/2008/layout/VerticalCurvedList#2"/>
    <dgm:cxn modelId="{6E23F3BB-8DAD-4D68-AFAC-F2A43895C07D}" type="presOf" srcId="{CF25B872-04EA-4D54-8B17-8FDF66700501}" destId="{3BDD5531-42E0-4E0A-8A03-14893C1B2397}" srcOrd="0" destOrd="0" presId="urn:microsoft.com/office/officeart/2008/layout/VerticalCurvedList#2"/>
    <dgm:cxn modelId="{39361BE7-3C2C-4AEF-8818-6F14A10ED8FC}" srcId="{5A553C26-C33F-4CBD-8BB6-232AFBF3D06A}" destId="{CF25B872-04EA-4D54-8B17-8FDF66700501}" srcOrd="5" destOrd="0" parTransId="{1F785120-030D-42EB-89E3-9696D94FA62B}" sibTransId="{D8EADB4D-1171-4202-9E06-8161516D027A}"/>
    <dgm:cxn modelId="{788385F1-EA13-4794-9578-BF180631BC21}" srcId="{5A553C26-C33F-4CBD-8BB6-232AFBF3D06A}" destId="{D39DC303-E3AB-4690-912A-84CC7CAEFAE1}" srcOrd="1" destOrd="0" parTransId="{530650E4-2DA2-467F-B53F-9122CB88F09E}" sibTransId="{89506A90-213A-4585-8EC0-2A4B6F4BE16A}"/>
    <dgm:cxn modelId="{4562905D-E6C3-4DD2-BCD1-128CC603669A}" type="presParOf" srcId="{57F2094C-E838-4486-AC93-A3529D209900}" destId="{7A013B58-F916-4B85-9345-839EB7842DC1}" srcOrd="0" destOrd="0" presId="urn:microsoft.com/office/officeart/2008/layout/VerticalCurvedList#2"/>
    <dgm:cxn modelId="{C5110C63-BE9D-42EC-AA7C-BB17A752ECD6}" type="presParOf" srcId="{7A013B58-F916-4B85-9345-839EB7842DC1}" destId="{90F0E811-1915-4A5E-AC42-DE524516DD02}" srcOrd="0" destOrd="0" presId="urn:microsoft.com/office/officeart/2008/layout/VerticalCurvedList#2"/>
    <dgm:cxn modelId="{B15F2A4E-2094-455E-9EAF-AADAA81E087C}" type="presParOf" srcId="{90F0E811-1915-4A5E-AC42-DE524516DD02}" destId="{CC4523C0-2777-4801-86D1-11BC0841F4D4}" srcOrd="0" destOrd="0" presId="urn:microsoft.com/office/officeart/2008/layout/VerticalCurvedList#2"/>
    <dgm:cxn modelId="{799B0BB8-83A6-42B9-B8F7-609048BB4D0A}" type="presParOf" srcId="{90F0E811-1915-4A5E-AC42-DE524516DD02}" destId="{F19CF464-1643-4F59-B1EE-BA6CB02C59E9}" srcOrd="1" destOrd="0" presId="urn:microsoft.com/office/officeart/2008/layout/VerticalCurvedList#2"/>
    <dgm:cxn modelId="{29682377-C6E2-4C5B-B217-1947F6C338F0}" type="presParOf" srcId="{90F0E811-1915-4A5E-AC42-DE524516DD02}" destId="{B092451B-40A4-4F0D-97AC-A56290568588}" srcOrd="2" destOrd="0" presId="urn:microsoft.com/office/officeart/2008/layout/VerticalCurvedList#2"/>
    <dgm:cxn modelId="{0A267BBB-29FD-4A51-971C-56716A114E1C}" type="presParOf" srcId="{90F0E811-1915-4A5E-AC42-DE524516DD02}" destId="{FA96731B-C45E-4D68-9E62-56A62671E47F}" srcOrd="3" destOrd="0" presId="urn:microsoft.com/office/officeart/2008/layout/VerticalCurvedList#2"/>
    <dgm:cxn modelId="{C824EA5F-0C7D-4968-9055-1D79F37E134F}" type="presParOf" srcId="{7A013B58-F916-4B85-9345-839EB7842DC1}" destId="{D2C3A8EE-9C76-4600-83E9-BF971BBEB9C3}" srcOrd="1" destOrd="0" presId="urn:microsoft.com/office/officeart/2008/layout/VerticalCurvedList#2"/>
    <dgm:cxn modelId="{2E6A4F73-95E3-49A6-8761-99B0F525750C}" type="presParOf" srcId="{7A013B58-F916-4B85-9345-839EB7842DC1}" destId="{17F8A1E9-5A7F-4609-ACB9-F1A3A06B6655}" srcOrd="2" destOrd="0" presId="urn:microsoft.com/office/officeart/2008/layout/VerticalCurvedList#2"/>
    <dgm:cxn modelId="{B1F643D8-AD49-4C5C-864F-2BACE0FBEEBE}" type="presParOf" srcId="{17F8A1E9-5A7F-4609-ACB9-F1A3A06B6655}" destId="{CE33232C-C7E2-4B45-A659-9629E589A41D}" srcOrd="0" destOrd="0" presId="urn:microsoft.com/office/officeart/2008/layout/VerticalCurvedList#2"/>
    <dgm:cxn modelId="{FB0C170A-CCBE-4212-832A-1405B7557364}" type="presParOf" srcId="{7A013B58-F916-4B85-9345-839EB7842DC1}" destId="{4F3C164C-7A93-4238-9E5F-199F9AC0DFE4}" srcOrd="3" destOrd="0" presId="urn:microsoft.com/office/officeart/2008/layout/VerticalCurvedList#2"/>
    <dgm:cxn modelId="{0A55B7C5-B349-4FEC-970F-5C8A8471BCE9}" type="presParOf" srcId="{7A013B58-F916-4B85-9345-839EB7842DC1}" destId="{2B57AB3E-0742-4E49-9BE7-0AC8A20412F3}" srcOrd="4" destOrd="0" presId="urn:microsoft.com/office/officeart/2008/layout/VerticalCurvedList#2"/>
    <dgm:cxn modelId="{B93E9DC3-1FB6-4406-A169-5BC115311A62}" type="presParOf" srcId="{2B57AB3E-0742-4E49-9BE7-0AC8A20412F3}" destId="{D4AEFE84-2E49-4047-A085-8FEDF97A76EC}" srcOrd="0" destOrd="0" presId="urn:microsoft.com/office/officeart/2008/layout/VerticalCurvedList#2"/>
    <dgm:cxn modelId="{8E318063-423C-4D05-9025-BFD677A205E9}" type="presParOf" srcId="{7A013B58-F916-4B85-9345-839EB7842DC1}" destId="{1FA26E16-5301-4D59-B43D-A98CE2B74704}" srcOrd="5" destOrd="0" presId="urn:microsoft.com/office/officeart/2008/layout/VerticalCurvedList#2"/>
    <dgm:cxn modelId="{39617509-75C7-4423-A10E-BD17D54C88AF}" type="presParOf" srcId="{7A013B58-F916-4B85-9345-839EB7842DC1}" destId="{64B748CA-9A10-4B5D-AC78-59101464BE01}" srcOrd="6" destOrd="0" presId="urn:microsoft.com/office/officeart/2008/layout/VerticalCurvedList#2"/>
    <dgm:cxn modelId="{EAC7943F-18F0-4DDB-977B-E071E2DEB45A}" type="presParOf" srcId="{64B748CA-9A10-4B5D-AC78-59101464BE01}" destId="{8257B1B5-4BA6-4391-BF8E-3ABE63884443}" srcOrd="0" destOrd="0" presId="urn:microsoft.com/office/officeart/2008/layout/VerticalCurvedList#2"/>
    <dgm:cxn modelId="{6073DBE0-25B5-4B05-B154-787ABC268341}" type="presParOf" srcId="{7A013B58-F916-4B85-9345-839EB7842DC1}" destId="{5B79DE33-13ED-43B2-AF78-FE39E4509BF9}" srcOrd="7" destOrd="0" presId="urn:microsoft.com/office/officeart/2008/layout/VerticalCurvedList#2"/>
    <dgm:cxn modelId="{6A22D049-7473-4698-8E85-D133C9907EEB}" type="presParOf" srcId="{7A013B58-F916-4B85-9345-839EB7842DC1}" destId="{EBAE0F97-DEB6-4AAE-833D-BD8BB073DB9E}" srcOrd="8" destOrd="0" presId="urn:microsoft.com/office/officeart/2008/layout/VerticalCurvedList#2"/>
    <dgm:cxn modelId="{FAC3CBD4-8A7F-4096-9C10-38B677BFFE8B}" type="presParOf" srcId="{EBAE0F97-DEB6-4AAE-833D-BD8BB073DB9E}" destId="{CDA9CF8E-181D-42DA-B1C0-CD1EF34A2031}" srcOrd="0" destOrd="0" presId="urn:microsoft.com/office/officeart/2008/layout/VerticalCurvedList#2"/>
    <dgm:cxn modelId="{976B6352-0ABC-46F1-9BBB-F704663B2D6F}" type="presParOf" srcId="{7A013B58-F916-4B85-9345-839EB7842DC1}" destId="{3ADA5FA7-6ECE-4A4D-88DA-D6CC3D1195A3}" srcOrd="9" destOrd="0" presId="urn:microsoft.com/office/officeart/2008/layout/VerticalCurvedList#2"/>
    <dgm:cxn modelId="{DB3F8981-2EDB-46B6-8ABB-6F452724E517}" type="presParOf" srcId="{7A013B58-F916-4B85-9345-839EB7842DC1}" destId="{45929BCD-FBB3-440F-91A9-FEFEE955FB2D}" srcOrd="10" destOrd="0" presId="urn:microsoft.com/office/officeart/2008/layout/VerticalCurvedList#2"/>
    <dgm:cxn modelId="{9A74D890-D723-4A12-9E7D-13FD933E73E9}" type="presParOf" srcId="{45929BCD-FBB3-440F-91A9-FEFEE955FB2D}" destId="{7FF738B2-E6A9-4ECB-87E1-D6E173B189C9}" srcOrd="0" destOrd="0" presId="urn:microsoft.com/office/officeart/2008/layout/VerticalCurvedList#2"/>
    <dgm:cxn modelId="{5975D8A4-8CCB-440B-9EE9-91D50DA49DF4}" type="presParOf" srcId="{7A013B58-F916-4B85-9345-839EB7842DC1}" destId="{3BDD5531-42E0-4E0A-8A03-14893C1B2397}" srcOrd="11" destOrd="0" presId="urn:microsoft.com/office/officeart/2008/layout/VerticalCurvedList#2"/>
    <dgm:cxn modelId="{3F83BF2C-0219-4ECC-AE97-002936B7AC7D}" type="presParOf" srcId="{7A013B58-F916-4B85-9345-839EB7842DC1}" destId="{E0BE01AC-81B4-41C8-9B9F-CE39E80DDA7E}" srcOrd="12" destOrd="0" presId="urn:microsoft.com/office/officeart/2008/layout/VerticalCurvedList#2"/>
    <dgm:cxn modelId="{08FD06C2-AF83-4D0F-84C1-885BCC0B6C79}" type="presParOf" srcId="{E0BE01AC-81B4-41C8-9B9F-CE39E80DDA7E}" destId="{03EF74E3-2DAC-42B7-B34A-0DC936D0BB84}" srcOrd="0" destOrd="0" presId="urn:microsoft.com/office/officeart/2008/layout/VerticalCurvedLis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932CC2-BC3F-4F46-B88E-359497BD9B56}" type="doc">
      <dgm:prSet loTypeId="urn:microsoft.com/office/officeart/2005/8/layout/pyramid2#2" loCatId="pyramid" qsTypeId="urn:microsoft.com/office/officeart/2005/8/quickstyle/3d2#2" qsCatId="3D" csTypeId="urn:microsoft.com/office/officeart/2005/8/colors/accent1_4#2" csCatId="accent1" phldr="1"/>
      <dgm:spPr/>
      <dgm:t>
        <a:bodyPr/>
        <a:lstStyle/>
        <a:p>
          <a:endParaRPr lang="uk-UA"/>
        </a:p>
      </dgm:t>
    </dgm:pt>
    <dgm:pt modelId="{169C4FB7-2673-412E-AC25-20D23DF8CD68}">
      <dgm:prSet phldrT="[Текст]"/>
      <dgm:spPr>
        <a:xfrm>
          <a:off x="2477793" y="489295"/>
          <a:ext cx="3177315" cy="695037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приймає рішення на основі доказів та власних переконань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 </a:t>
          </a:r>
        </a:p>
      </dgm:t>
    </dgm:pt>
    <dgm:pt modelId="{F8F768E8-3034-4377-AA79-AEBFF76AE7A5}" cxnId="{445B46F0-915D-4A4F-A597-D651B18B076B}" type="parTrans">
      <dgm:prSet/>
      <dgm:spPr/>
      <dgm:t>
        <a:bodyPr/>
        <a:lstStyle/>
        <a:p>
          <a:endParaRPr lang="uk-UA"/>
        </a:p>
      </dgm:t>
    </dgm:pt>
    <dgm:pt modelId="{A2CFB355-C23E-40E2-9908-DCDAB606B990}" cxnId="{445B46F0-915D-4A4F-A597-D651B18B076B}" type="sibTrans">
      <dgm:prSet/>
      <dgm:spPr/>
      <dgm:t>
        <a:bodyPr/>
        <a:lstStyle/>
        <a:p>
          <a:endParaRPr lang="uk-UA"/>
        </a:p>
      </dgm:t>
    </dgm:pt>
    <dgm:pt modelId="{0CC4FE70-D53D-4CE8-BA20-29913512D854}">
      <dgm:prSet phldrT="[Текст]"/>
      <dgm:spPr>
        <a:xfrm>
          <a:off x="2477793" y="2053129"/>
          <a:ext cx="3177315" cy="695037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267407"/>
              <a:satOff val="7164"/>
              <a:lumOff val="31562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зіставляє власну думку з іншими точками зору.</a:t>
          </a:r>
        </a:p>
      </dgm:t>
    </dgm:pt>
    <dgm:pt modelId="{0723931A-6BEC-469B-8C5A-F8928C55A6F3}" cxnId="{6D79173B-D8F3-4EE8-9FCF-9A43A92475A3}" type="parTrans">
      <dgm:prSet/>
      <dgm:spPr/>
      <dgm:t>
        <a:bodyPr/>
        <a:lstStyle/>
        <a:p>
          <a:endParaRPr lang="uk-UA"/>
        </a:p>
      </dgm:t>
    </dgm:pt>
    <dgm:pt modelId="{CFC387FB-CA8A-4F82-8CB2-41671C06CAA8}" cxnId="{6D79173B-D8F3-4EE8-9FCF-9A43A92475A3}" type="sibTrans">
      <dgm:prSet/>
      <dgm:spPr/>
      <dgm:t>
        <a:bodyPr/>
        <a:lstStyle/>
        <a:p>
          <a:endParaRPr lang="uk-UA"/>
        </a:p>
      </dgm:t>
    </dgm:pt>
    <dgm:pt modelId="{7C934BA1-879B-4568-B514-EF5F7F203993}">
      <dgm:prSet phldrT="[Текст]"/>
      <dgm:spPr>
        <a:xfrm>
          <a:off x="2477793" y="2835047"/>
          <a:ext cx="3177315" cy="695037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267407"/>
              <a:satOff val="7164"/>
              <a:lumOff val="31562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аналізує різні точки зору і вибирає власну 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</a:t>
          </a:r>
        </a:p>
      </dgm:t>
    </dgm:pt>
    <dgm:pt modelId="{ADAED649-1FBC-48AD-9530-2F770606568B}" cxnId="{EC3A43BC-908B-4275-8503-B2E59550E071}" type="parTrans">
      <dgm:prSet/>
      <dgm:spPr/>
      <dgm:t>
        <a:bodyPr/>
        <a:lstStyle/>
        <a:p>
          <a:endParaRPr lang="uk-UA"/>
        </a:p>
      </dgm:t>
    </dgm:pt>
    <dgm:pt modelId="{76AD8A51-3891-44B5-A4C7-21684681EEA9}" cxnId="{EC3A43BC-908B-4275-8503-B2E59550E071}" type="sibTrans">
      <dgm:prSet/>
      <dgm:spPr/>
      <dgm:t>
        <a:bodyPr/>
        <a:lstStyle/>
        <a:p>
          <a:endParaRPr lang="uk-UA"/>
        </a:p>
      </dgm:t>
    </dgm:pt>
    <dgm:pt modelId="{A9319294-4F1A-4CB1-A000-A52AFF885908}">
      <dgm:prSet phldrT="[Текст]"/>
      <dgm:spPr>
        <a:xfrm>
          <a:off x="2477793" y="3616964"/>
          <a:ext cx="3177315" cy="695037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133703"/>
              <a:satOff val="3582"/>
              <a:lumOff val="15781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сприймає інформацію з різних джерел.</a:t>
          </a:r>
        </a:p>
      </dgm:t>
    </dgm:pt>
    <dgm:pt modelId="{3A87F80B-39E1-4E45-90AA-F8D2298707BA}" cxnId="{0B9E3419-00DF-4503-A976-AD5B68191185}" type="sibTrans">
      <dgm:prSet/>
      <dgm:spPr/>
      <dgm:t>
        <a:bodyPr/>
        <a:lstStyle/>
        <a:p>
          <a:endParaRPr lang="uk-UA"/>
        </a:p>
      </dgm:t>
    </dgm:pt>
    <dgm:pt modelId="{169F0407-69F2-41BE-A085-EBEFD4010CB2}" cxnId="{0B9E3419-00DF-4503-A976-AD5B68191185}" type="parTrans">
      <dgm:prSet/>
      <dgm:spPr/>
      <dgm:t>
        <a:bodyPr/>
        <a:lstStyle/>
        <a:p>
          <a:endParaRPr lang="uk-UA"/>
        </a:p>
      </dgm:t>
    </dgm:pt>
    <dgm:pt modelId="{FCBB610E-B944-4437-BF2A-15CF3C6FBAE4}">
      <dgm:prSet phldrT="[Текст]"/>
      <dgm:spPr>
        <a:xfrm>
          <a:off x="2477793" y="1271212"/>
          <a:ext cx="3177315" cy="695037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133703"/>
              <a:satOff val="3582"/>
              <a:lumOff val="15781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pPr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відстоює свою думку, приводить приклади, аргументи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</a:t>
          </a:r>
        </a:p>
      </dgm:t>
    </dgm:pt>
    <dgm:pt modelId="{C24DB768-9331-45E1-A57D-FEDE08935243}" cxnId="{8E64CAD3-B314-40FF-ADDC-8EE1B1A76F49}" type="sibTrans">
      <dgm:prSet/>
      <dgm:spPr/>
      <dgm:t>
        <a:bodyPr/>
        <a:lstStyle/>
        <a:p>
          <a:endParaRPr lang="uk-UA"/>
        </a:p>
      </dgm:t>
    </dgm:pt>
    <dgm:pt modelId="{B0714279-6FD9-4476-9F6B-B538C6473ECF}" cxnId="{8E64CAD3-B314-40FF-ADDC-8EE1B1A76F49}" type="parTrans">
      <dgm:prSet/>
      <dgm:spPr/>
      <dgm:t>
        <a:bodyPr/>
        <a:lstStyle/>
        <a:p>
          <a:endParaRPr lang="uk-UA"/>
        </a:p>
      </dgm:t>
    </dgm:pt>
    <dgm:pt modelId="{8E7A8FDF-1779-43CC-B4E9-0C83038C5A7E}" type="pres">
      <dgm:prSet presAssocID="{9D932CC2-BC3F-4F46-B88E-359497BD9B56}" presName="compositeShape" presStyleCnt="0">
        <dgm:presLayoutVars>
          <dgm:dir/>
          <dgm:resizeHandles/>
        </dgm:presLayoutVars>
      </dgm:prSet>
      <dgm:spPr/>
    </dgm:pt>
    <dgm:pt modelId="{158D2606-C1FA-45BD-8D80-33F50DD6ECF2}" type="pres">
      <dgm:prSet presAssocID="{9D932CC2-BC3F-4F46-B88E-359497BD9B56}" presName="pyramid" presStyleLbl="node1" presStyleIdx="0" presStyleCnt="1" custLinFactNeighborX="1495" custLinFactNeighborY="1461"/>
      <dgm:spPr>
        <a:xfrm>
          <a:off x="106783" y="0"/>
          <a:ext cx="4888177" cy="4888177"/>
        </a:xfrm>
        <a:prstGeom prst="triangle">
          <a:avLst/>
        </a:prstGeom>
        <a:solidFill>
          <a:srgbClr val="59A42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</dgm:pt>
    <dgm:pt modelId="{16FF3902-AA29-44C3-ABF2-40C1F87487A0}" type="pres">
      <dgm:prSet presAssocID="{9D932CC2-BC3F-4F46-B88E-359497BD9B56}" presName="theList" presStyleCnt="0"/>
      <dgm:spPr/>
    </dgm:pt>
    <dgm:pt modelId="{827EBD2F-4222-46AB-870B-71F26303060C}" type="pres">
      <dgm:prSet presAssocID="{169C4FB7-2673-412E-AC25-20D23DF8CD68}" presName="aNode" presStyleLbl="fgAcc1" presStyleIdx="0" presStyleCnt="5">
        <dgm:presLayoutVars>
          <dgm:bulletEnabled val="1"/>
        </dgm:presLayoutVars>
      </dgm:prSet>
      <dgm:spPr/>
    </dgm:pt>
    <dgm:pt modelId="{2B4404D1-0771-4C6A-B198-8E4CB5765953}" type="pres">
      <dgm:prSet presAssocID="{169C4FB7-2673-412E-AC25-20D23DF8CD68}" presName="aSpace" presStyleCnt="0"/>
      <dgm:spPr/>
    </dgm:pt>
    <dgm:pt modelId="{47EC13D8-7BA9-4BE4-959A-3E9259476149}" type="pres">
      <dgm:prSet presAssocID="{FCBB610E-B944-4437-BF2A-15CF3C6FBAE4}" presName="aNode" presStyleLbl="fgAcc1" presStyleIdx="1" presStyleCnt="5">
        <dgm:presLayoutVars>
          <dgm:bulletEnabled val="1"/>
        </dgm:presLayoutVars>
      </dgm:prSet>
      <dgm:spPr/>
    </dgm:pt>
    <dgm:pt modelId="{AE3ECFD9-959A-4550-A49C-DE0015DD90FD}" type="pres">
      <dgm:prSet presAssocID="{FCBB610E-B944-4437-BF2A-15CF3C6FBAE4}" presName="aSpace" presStyleCnt="0"/>
      <dgm:spPr/>
    </dgm:pt>
    <dgm:pt modelId="{F354C498-C23B-42EA-84CA-F436A2B7C775}" type="pres">
      <dgm:prSet presAssocID="{0CC4FE70-D53D-4CE8-BA20-29913512D854}" presName="aNode" presStyleLbl="fgAcc1" presStyleIdx="2" presStyleCnt="5">
        <dgm:presLayoutVars>
          <dgm:bulletEnabled val="1"/>
        </dgm:presLayoutVars>
      </dgm:prSet>
      <dgm:spPr/>
    </dgm:pt>
    <dgm:pt modelId="{CD89FB8B-0C09-4160-AFDA-A31561B849F7}" type="pres">
      <dgm:prSet presAssocID="{0CC4FE70-D53D-4CE8-BA20-29913512D854}" presName="aSpace" presStyleCnt="0"/>
      <dgm:spPr/>
    </dgm:pt>
    <dgm:pt modelId="{C67174AB-8FC6-456E-B820-55A427F972D5}" type="pres">
      <dgm:prSet presAssocID="{7C934BA1-879B-4568-B514-EF5F7F203993}" presName="aNode" presStyleLbl="fgAcc1" presStyleIdx="3" presStyleCnt="5">
        <dgm:presLayoutVars>
          <dgm:bulletEnabled val="1"/>
        </dgm:presLayoutVars>
      </dgm:prSet>
      <dgm:spPr/>
    </dgm:pt>
    <dgm:pt modelId="{477A3F58-4C41-42FB-B223-66F52F6B2481}" type="pres">
      <dgm:prSet presAssocID="{7C934BA1-879B-4568-B514-EF5F7F203993}" presName="aSpace" presStyleCnt="0"/>
      <dgm:spPr/>
    </dgm:pt>
    <dgm:pt modelId="{B5646F72-633F-4E36-BCF5-2AFE8BAAB057}" type="pres">
      <dgm:prSet presAssocID="{A9319294-4F1A-4CB1-A000-A52AFF885908}" presName="aNode" presStyleLbl="fgAcc1" presStyleIdx="4" presStyleCnt="5">
        <dgm:presLayoutVars>
          <dgm:bulletEnabled val="1"/>
        </dgm:presLayoutVars>
      </dgm:prSet>
      <dgm:spPr/>
    </dgm:pt>
    <dgm:pt modelId="{2A3A5313-DA3B-4E52-8D2C-9C571E8F927E}" type="pres">
      <dgm:prSet presAssocID="{A9319294-4F1A-4CB1-A000-A52AFF885908}" presName="aSpace" presStyleCnt="0"/>
      <dgm:spPr/>
    </dgm:pt>
  </dgm:ptLst>
  <dgm:cxnLst>
    <dgm:cxn modelId="{0B9E3419-00DF-4503-A976-AD5B68191185}" srcId="{9D932CC2-BC3F-4F46-B88E-359497BD9B56}" destId="{A9319294-4F1A-4CB1-A000-A52AFF885908}" srcOrd="4" destOrd="0" parTransId="{169F0407-69F2-41BE-A085-EBEFD4010CB2}" sibTransId="{3A87F80B-39E1-4E45-90AA-F8D2298707BA}"/>
    <dgm:cxn modelId="{6D79173B-D8F3-4EE8-9FCF-9A43A92475A3}" srcId="{9D932CC2-BC3F-4F46-B88E-359497BD9B56}" destId="{0CC4FE70-D53D-4CE8-BA20-29913512D854}" srcOrd="2" destOrd="0" parTransId="{0723931A-6BEC-469B-8C5A-F8928C55A6F3}" sibTransId="{CFC387FB-CA8A-4F82-8CB2-41671C06CAA8}"/>
    <dgm:cxn modelId="{BDFE6F6F-3F28-4988-8131-3729B82643DA}" type="presOf" srcId="{0CC4FE70-D53D-4CE8-BA20-29913512D854}" destId="{F354C498-C23B-42EA-84CA-F436A2B7C775}" srcOrd="0" destOrd="0" presId="urn:microsoft.com/office/officeart/2005/8/layout/pyramid2#2"/>
    <dgm:cxn modelId="{EC3A43BC-908B-4275-8503-B2E59550E071}" srcId="{9D932CC2-BC3F-4F46-B88E-359497BD9B56}" destId="{7C934BA1-879B-4568-B514-EF5F7F203993}" srcOrd="3" destOrd="0" parTransId="{ADAED649-1FBC-48AD-9530-2F770606568B}" sibTransId="{76AD8A51-3891-44B5-A4C7-21684681EEA9}"/>
    <dgm:cxn modelId="{CF20A1BF-FA48-4851-BAAE-AF987D39FAB0}" type="presOf" srcId="{9D932CC2-BC3F-4F46-B88E-359497BD9B56}" destId="{8E7A8FDF-1779-43CC-B4E9-0C83038C5A7E}" srcOrd="0" destOrd="0" presId="urn:microsoft.com/office/officeart/2005/8/layout/pyramid2#2"/>
    <dgm:cxn modelId="{9626C2CE-0EDE-4448-B35F-BC1A75C8A0B9}" type="presOf" srcId="{7C934BA1-879B-4568-B514-EF5F7F203993}" destId="{C67174AB-8FC6-456E-B820-55A427F972D5}" srcOrd="0" destOrd="0" presId="urn:microsoft.com/office/officeart/2005/8/layout/pyramid2#2"/>
    <dgm:cxn modelId="{AD2076D0-87BC-4F66-BA51-270FF0DCD3C4}" type="presOf" srcId="{A9319294-4F1A-4CB1-A000-A52AFF885908}" destId="{B5646F72-633F-4E36-BCF5-2AFE8BAAB057}" srcOrd="0" destOrd="0" presId="urn:microsoft.com/office/officeart/2005/8/layout/pyramid2#2"/>
    <dgm:cxn modelId="{8E64CAD3-B314-40FF-ADDC-8EE1B1A76F49}" srcId="{9D932CC2-BC3F-4F46-B88E-359497BD9B56}" destId="{FCBB610E-B944-4437-BF2A-15CF3C6FBAE4}" srcOrd="1" destOrd="0" parTransId="{B0714279-6FD9-4476-9F6B-B538C6473ECF}" sibTransId="{C24DB768-9331-45E1-A57D-FEDE08935243}"/>
    <dgm:cxn modelId="{7733BCD8-B717-4C3F-9551-25EC300F9B2F}" type="presOf" srcId="{169C4FB7-2673-412E-AC25-20D23DF8CD68}" destId="{827EBD2F-4222-46AB-870B-71F26303060C}" srcOrd="0" destOrd="0" presId="urn:microsoft.com/office/officeart/2005/8/layout/pyramid2#2"/>
    <dgm:cxn modelId="{445B46F0-915D-4A4F-A597-D651B18B076B}" srcId="{9D932CC2-BC3F-4F46-B88E-359497BD9B56}" destId="{169C4FB7-2673-412E-AC25-20D23DF8CD68}" srcOrd="0" destOrd="0" parTransId="{F8F768E8-3034-4377-AA79-AEBFF76AE7A5}" sibTransId="{A2CFB355-C23E-40E2-9908-DCDAB606B990}"/>
    <dgm:cxn modelId="{38C54DFA-8390-46D9-A8B7-298A5AA1D059}" type="presOf" srcId="{FCBB610E-B944-4437-BF2A-15CF3C6FBAE4}" destId="{47EC13D8-7BA9-4BE4-959A-3E9259476149}" srcOrd="0" destOrd="0" presId="urn:microsoft.com/office/officeart/2005/8/layout/pyramid2#2"/>
    <dgm:cxn modelId="{C15DB0E4-9DF7-4D1A-94F6-FFEFAEAE00B1}" type="presParOf" srcId="{8E7A8FDF-1779-43CC-B4E9-0C83038C5A7E}" destId="{158D2606-C1FA-45BD-8D80-33F50DD6ECF2}" srcOrd="0" destOrd="0" presId="urn:microsoft.com/office/officeart/2005/8/layout/pyramid2#2"/>
    <dgm:cxn modelId="{FC92B906-8472-4FD2-96AE-DA3CE15ED966}" type="presParOf" srcId="{8E7A8FDF-1779-43CC-B4E9-0C83038C5A7E}" destId="{16FF3902-AA29-44C3-ABF2-40C1F87487A0}" srcOrd="1" destOrd="0" presId="urn:microsoft.com/office/officeart/2005/8/layout/pyramid2#2"/>
    <dgm:cxn modelId="{7A0512B4-2E1C-4330-BF1A-CA28EEC6B265}" type="presParOf" srcId="{16FF3902-AA29-44C3-ABF2-40C1F87487A0}" destId="{827EBD2F-4222-46AB-870B-71F26303060C}" srcOrd="0" destOrd="0" presId="urn:microsoft.com/office/officeart/2005/8/layout/pyramid2#2"/>
    <dgm:cxn modelId="{E45AF1AD-72EB-40A0-AADE-AB4BD0ED2B7E}" type="presParOf" srcId="{16FF3902-AA29-44C3-ABF2-40C1F87487A0}" destId="{2B4404D1-0771-4C6A-B198-8E4CB5765953}" srcOrd="1" destOrd="0" presId="urn:microsoft.com/office/officeart/2005/8/layout/pyramid2#2"/>
    <dgm:cxn modelId="{B4DD4E8A-DF72-4B1A-970D-D593259D53E0}" type="presParOf" srcId="{16FF3902-AA29-44C3-ABF2-40C1F87487A0}" destId="{47EC13D8-7BA9-4BE4-959A-3E9259476149}" srcOrd="2" destOrd="0" presId="urn:microsoft.com/office/officeart/2005/8/layout/pyramid2#2"/>
    <dgm:cxn modelId="{306C2B3A-1C3A-4D47-8ED1-16564BCB596E}" type="presParOf" srcId="{16FF3902-AA29-44C3-ABF2-40C1F87487A0}" destId="{AE3ECFD9-959A-4550-A49C-DE0015DD90FD}" srcOrd="3" destOrd="0" presId="urn:microsoft.com/office/officeart/2005/8/layout/pyramid2#2"/>
    <dgm:cxn modelId="{239607A2-0C5E-49CD-B1E0-F0C5A7920231}" type="presParOf" srcId="{16FF3902-AA29-44C3-ABF2-40C1F87487A0}" destId="{F354C498-C23B-42EA-84CA-F436A2B7C775}" srcOrd="4" destOrd="0" presId="urn:microsoft.com/office/officeart/2005/8/layout/pyramid2#2"/>
    <dgm:cxn modelId="{ADCEBA26-1D47-4430-AC93-BD201150BBE1}" type="presParOf" srcId="{16FF3902-AA29-44C3-ABF2-40C1F87487A0}" destId="{CD89FB8B-0C09-4160-AFDA-A31561B849F7}" srcOrd="5" destOrd="0" presId="urn:microsoft.com/office/officeart/2005/8/layout/pyramid2#2"/>
    <dgm:cxn modelId="{73D9D641-B184-4307-9BC6-EB85C0E02B27}" type="presParOf" srcId="{16FF3902-AA29-44C3-ABF2-40C1F87487A0}" destId="{C67174AB-8FC6-456E-B820-55A427F972D5}" srcOrd="6" destOrd="0" presId="urn:microsoft.com/office/officeart/2005/8/layout/pyramid2#2"/>
    <dgm:cxn modelId="{EE3D0AFA-4BEB-49A3-8556-DC5586AF6136}" type="presParOf" srcId="{16FF3902-AA29-44C3-ABF2-40C1F87487A0}" destId="{477A3F58-4C41-42FB-B223-66F52F6B2481}" srcOrd="7" destOrd="0" presId="urn:microsoft.com/office/officeart/2005/8/layout/pyramid2#2"/>
    <dgm:cxn modelId="{0C2B3212-2C26-48FC-A7BE-E827925E0A43}" type="presParOf" srcId="{16FF3902-AA29-44C3-ABF2-40C1F87487A0}" destId="{B5646F72-633F-4E36-BCF5-2AFE8BAAB057}" srcOrd="8" destOrd="0" presId="urn:microsoft.com/office/officeart/2005/8/layout/pyramid2#2"/>
    <dgm:cxn modelId="{A29DD74E-1D1C-4EA1-9872-42644A982B57}" type="presParOf" srcId="{16FF3902-AA29-44C3-ABF2-40C1F87487A0}" destId="{2A3A5313-DA3B-4E52-8D2C-9C571E8F927E}" srcOrd="9" destOrd="0" presId="urn:microsoft.com/office/officeart/2005/8/layout/pyramid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056372" cy="4028186"/>
        <a:chOff x="0" y="0"/>
        <a:chExt cx="8056372" cy="4028186"/>
      </a:xfrm>
    </dsp:grpSpPr>
    <dsp:sp modelId="{E6A1184F-05D6-460E-BF1F-82E40DFC7CFA}">
      <dsp:nvSpPr>
        <dsp:cNvPr id="6" name="Straight Connector 5"/>
        <dsp:cNvSpPr/>
      </dsp:nvSpPr>
      <dsp:spPr bwMode="white">
        <a:xfrm>
          <a:off x="2014093" y="366860"/>
          <a:ext cx="4083775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014093" y="366860"/>
        <a:ext cx="4083775" cy="0"/>
      </dsp:txXfrm>
    </dsp:sp>
    <dsp:sp modelId="{0F563E79-096A-4577-8C3D-3EE05FA2112A}">
      <dsp:nvSpPr>
        <dsp:cNvPr id="9" name="Straight Connector 8"/>
        <dsp:cNvSpPr/>
      </dsp:nvSpPr>
      <dsp:spPr bwMode="white">
        <a:xfrm>
          <a:off x="2014093" y="1055680"/>
          <a:ext cx="3450947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014093" y="1055680"/>
        <a:ext cx="3450947" cy="0"/>
      </dsp:txXfrm>
    </dsp:sp>
    <dsp:sp modelId="{300BB39A-E8F0-4325-9A33-8DD122851EF3}">
      <dsp:nvSpPr>
        <dsp:cNvPr id="12" name="Straight Connector 11"/>
        <dsp:cNvSpPr/>
      </dsp:nvSpPr>
      <dsp:spPr bwMode="white">
        <a:xfrm>
          <a:off x="2014093" y="2018417"/>
          <a:ext cx="3222549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014093" y="2018417"/>
        <a:ext cx="3222549" cy="0"/>
      </dsp:txXfrm>
    </dsp:sp>
    <dsp:sp modelId="{10004A9F-B8BA-4769-BD12-BA684C62A7F5}">
      <dsp:nvSpPr>
        <dsp:cNvPr id="15" name="Straight Connector 14"/>
        <dsp:cNvSpPr/>
      </dsp:nvSpPr>
      <dsp:spPr bwMode="white">
        <a:xfrm>
          <a:off x="2014093" y="2981153"/>
          <a:ext cx="3450947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014093" y="2981153"/>
        <a:ext cx="3450947" cy="0"/>
      </dsp:txXfrm>
    </dsp:sp>
    <dsp:sp modelId="{4593FC40-18CC-4B56-8455-DF36B1F52935}">
      <dsp:nvSpPr>
        <dsp:cNvPr id="18" name="Straight Connector 17"/>
        <dsp:cNvSpPr/>
      </dsp:nvSpPr>
      <dsp:spPr bwMode="white">
        <a:xfrm>
          <a:off x="2014093" y="3669973"/>
          <a:ext cx="4083775" cy="0"/>
        </a:xfrm>
        <a:prstGeom prst="line">
          <a:avLst/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014093" y="3669973"/>
        <a:ext cx="4083775" cy="0"/>
      </dsp:txXfrm>
    </dsp:sp>
    <dsp:sp modelId="{6C50B9D2-3F76-49B7-B680-1A81D57BD8CF}">
      <dsp:nvSpPr>
        <dsp:cNvPr id="3" name="Oval 2"/>
        <dsp:cNvSpPr/>
      </dsp:nvSpPr>
      <dsp:spPr bwMode="white">
        <a:xfrm>
          <a:off x="0" y="4323"/>
          <a:ext cx="4028186" cy="4028186"/>
        </a:xfrm>
        <a:prstGeom prst="ellipse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 w="38100" cap="flat" cmpd="sng" algn="ctr">
          <a:solidFill>
            <a:srgbClr val="FFFF00"/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Xfrm>
        <a:off x="0" y="4323"/>
        <a:ext cx="4028186" cy="4028186"/>
      </dsp:txXfrm>
    </dsp:sp>
    <dsp:sp modelId="{96784818-6F61-42F4-97FB-ABE0199CDEAB}">
      <dsp:nvSpPr>
        <dsp:cNvPr id="5" name="Oval 4"/>
        <dsp:cNvSpPr/>
      </dsp:nvSpPr>
      <dsp:spPr bwMode="white">
        <a:xfrm>
          <a:off x="5735331" y="4323"/>
          <a:ext cx="725073" cy="725073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-192000"/>
            <a:satOff val="-15136"/>
            <a:lumOff val="1725"/>
            <a:alpha val="100000"/>
          </a:schemeClr>
        </a:fillRef>
        <a:effectRef idx="0">
          <a:scrgbClr r="0" g="0" b="0"/>
        </a:effectRef>
        <a:fontRef idx="minor"/>
      </dsp:style>
      <dsp:txXfrm>
        <a:off x="5735331" y="4323"/>
        <a:ext cx="725073" cy="725073"/>
      </dsp:txXfrm>
    </dsp:sp>
    <dsp:sp modelId="{B2E04A4C-249B-4B25-8DD6-F311E4A1729A}">
      <dsp:nvSpPr>
        <dsp:cNvPr id="7" name="Rectangles 6"/>
        <dsp:cNvSpPr/>
      </dsp:nvSpPr>
      <dsp:spPr bwMode="white">
        <a:xfrm>
          <a:off x="6460405" y="4323"/>
          <a:ext cx="1595967" cy="725073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1439" tIns="0" rIns="91439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роблема</a:t>
          </a:r>
          <a:endParaRPr>
            <a:solidFill>
              <a:schemeClr val="tx1"/>
            </a:solidFill>
          </a:endParaRPr>
        </a:p>
      </dsp:txBody>
      <dsp:txXfrm>
        <a:off x="6460405" y="4323"/>
        <a:ext cx="1595967" cy="725073"/>
      </dsp:txXfrm>
    </dsp:sp>
    <dsp:sp modelId="{CCCE302B-E6B0-4FA0-AFBB-392F0EC3C61D}">
      <dsp:nvSpPr>
        <dsp:cNvPr id="8" name="Oval 7"/>
        <dsp:cNvSpPr/>
      </dsp:nvSpPr>
      <dsp:spPr bwMode="white">
        <a:xfrm>
          <a:off x="5102503" y="693143"/>
          <a:ext cx="725073" cy="725073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-384000"/>
            <a:satOff val="-30274"/>
            <a:lumOff val="3451"/>
            <a:alpha val="100000"/>
          </a:schemeClr>
        </a:fillRef>
        <a:effectRef idx="0">
          <a:scrgbClr r="0" g="0" b="0"/>
        </a:effectRef>
        <a:fontRef idx="minor"/>
      </dsp:style>
      <dsp:txXfrm>
        <a:off x="5102503" y="693143"/>
        <a:ext cx="725073" cy="725073"/>
      </dsp:txXfrm>
    </dsp:sp>
    <dsp:sp modelId="{8229F3AE-C520-4B14-A0C8-3F5B0BBCDC2F}">
      <dsp:nvSpPr>
        <dsp:cNvPr id="10" name="Rectangles 9"/>
        <dsp:cNvSpPr/>
      </dsp:nvSpPr>
      <dsp:spPr bwMode="white">
        <a:xfrm>
          <a:off x="5827577" y="693143"/>
          <a:ext cx="2228795" cy="725073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1439" tIns="0" rIns="91439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роектування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 (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планування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)</a:t>
          </a:r>
          <a:endParaRPr>
            <a:solidFill>
              <a:schemeClr val="tx1"/>
            </a:solidFill>
          </a:endParaRPr>
        </a:p>
      </dsp:txBody>
      <dsp:txXfrm>
        <a:off x="5827577" y="693143"/>
        <a:ext cx="2228795" cy="725073"/>
      </dsp:txXfrm>
    </dsp:sp>
    <dsp:sp modelId="{81184BB4-0676-4B22-B9FA-8774263353CF}">
      <dsp:nvSpPr>
        <dsp:cNvPr id="11" name="Oval 10"/>
        <dsp:cNvSpPr/>
      </dsp:nvSpPr>
      <dsp:spPr bwMode="white">
        <a:xfrm>
          <a:off x="4874105" y="1655880"/>
          <a:ext cx="725073" cy="725073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-576000"/>
            <a:satOff val="-45411"/>
            <a:lumOff val="5176"/>
            <a:alpha val="100000"/>
          </a:schemeClr>
        </a:fillRef>
        <a:effectRef idx="0">
          <a:scrgbClr r="0" g="0" b="0"/>
        </a:effectRef>
        <a:fontRef idx="minor"/>
      </dsp:style>
      <dsp:txXfrm>
        <a:off x="4874105" y="1655880"/>
        <a:ext cx="725073" cy="725073"/>
      </dsp:txXfrm>
    </dsp:sp>
    <dsp:sp modelId="{6B1463E5-0F31-4D95-A0C0-D9D28FC80F6A}">
      <dsp:nvSpPr>
        <dsp:cNvPr id="13" name="Rectangles 12"/>
        <dsp:cNvSpPr/>
      </dsp:nvSpPr>
      <dsp:spPr bwMode="white">
        <a:xfrm>
          <a:off x="5599179" y="1655880"/>
          <a:ext cx="2457193" cy="725073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1439" tIns="0" rIns="91439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ошук</a:t>
          </a:r>
          <a:r>
            <a:rPr lang="ru-RU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 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інформації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5599179" y="1655880"/>
        <a:ext cx="2457193" cy="725073"/>
      </dsp:txXfrm>
    </dsp:sp>
    <dsp:sp modelId="{4A3076D9-6B5F-405D-AE48-6090A5C53958}">
      <dsp:nvSpPr>
        <dsp:cNvPr id="14" name="Oval 13"/>
        <dsp:cNvSpPr/>
      </dsp:nvSpPr>
      <dsp:spPr bwMode="white">
        <a:xfrm>
          <a:off x="5102503" y="2618616"/>
          <a:ext cx="725073" cy="725073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-768000"/>
            <a:satOff val="-60548"/>
            <a:lumOff val="6902"/>
            <a:alpha val="100000"/>
          </a:schemeClr>
        </a:fillRef>
        <a:effectRef idx="0">
          <a:scrgbClr r="0" g="0" b="0"/>
        </a:effectRef>
        <a:fontRef idx="minor"/>
      </dsp:style>
      <dsp:txXfrm>
        <a:off x="5102503" y="2618616"/>
        <a:ext cx="725073" cy="725073"/>
      </dsp:txXfrm>
    </dsp:sp>
    <dsp:sp modelId="{350B4B14-F279-4E7F-BC68-1E433984E8FC}">
      <dsp:nvSpPr>
        <dsp:cNvPr id="16" name="Rectangles 15"/>
        <dsp:cNvSpPr/>
      </dsp:nvSpPr>
      <dsp:spPr bwMode="white">
        <a:xfrm>
          <a:off x="5827577" y="2618616"/>
          <a:ext cx="2228795" cy="725073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1439" tIns="0" rIns="91439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uk-UA" sz="20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родукт 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5827577" y="2618616"/>
        <a:ext cx="2228795" cy="725073"/>
      </dsp:txXfrm>
    </dsp:sp>
    <dsp:sp modelId="{6098C165-35EA-4B53-86A8-CC4EADC6BC58}">
      <dsp:nvSpPr>
        <dsp:cNvPr id="17" name="Oval 16"/>
        <dsp:cNvSpPr/>
      </dsp:nvSpPr>
      <dsp:spPr bwMode="white">
        <a:xfrm>
          <a:off x="5735331" y="3307436"/>
          <a:ext cx="725073" cy="725073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hemeClr val="lt1"/>
        </a:lnRef>
        <a:fillRef idx="1">
          <a:schemeClr val="accent2">
            <a:tint val="50000"/>
            <a:hueOff val="-960000"/>
            <a:satOff val="-75685"/>
            <a:lumOff val="8627"/>
            <a:alpha val="100000"/>
          </a:schemeClr>
        </a:fillRef>
        <a:effectRef idx="0">
          <a:scrgbClr r="0" g="0" b="0"/>
        </a:effectRef>
        <a:fontRef idx="minor"/>
      </dsp:style>
      <dsp:txXfrm>
        <a:off x="5735331" y="3307436"/>
        <a:ext cx="725073" cy="725073"/>
      </dsp:txXfrm>
    </dsp:sp>
    <dsp:sp modelId="{4C27167C-8C54-48C4-B907-6F03C8774389}">
      <dsp:nvSpPr>
        <dsp:cNvPr id="19" name="Rectangles 18"/>
        <dsp:cNvSpPr/>
      </dsp:nvSpPr>
      <dsp:spPr bwMode="white">
        <a:xfrm>
          <a:off x="6460405" y="3307436"/>
          <a:ext cx="1595967" cy="725073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91439" tIns="0" rIns="91439" bIns="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+mn-ea"/>
              <a:cs typeface="+mn-cs"/>
            </a:rPr>
            <a:t>П</a:t>
          </a:r>
          <a:r>
            <a:rPr lang="ru-RU" sz="2000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резентація</a:t>
          </a:r>
          <a:endParaRPr lang="ru-RU" sz="2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>
        <a:off x="6460405" y="3307436"/>
        <a:ext cx="1595967" cy="725073"/>
      </dsp:txXfrm>
    </dsp:sp>
    <dsp:sp modelId="{0D2AA480-9436-464F-8425-7057FEA36462}">
      <dsp:nvSpPr>
        <dsp:cNvPr id="4" name="Rectangles 3"/>
        <dsp:cNvSpPr/>
      </dsp:nvSpPr>
      <dsp:spPr bwMode="white">
        <a:xfrm>
          <a:off x="728663" y="386525"/>
          <a:ext cx="2578039" cy="1329301"/>
        </a:xfrm>
        <a:prstGeom prst="rect">
          <a:avLst/>
        </a:prstGeom>
        <a:noFill/>
        <a:ln>
          <a:noFill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b">
          <a:scene3d>
            <a:camera prst="orthographicFront"/>
            <a:lightRig rig="threePt" dir="t"/>
          </a:scene3d>
          <a:sp3d extrusionH="57150">
            <a:bevelT w="69850" h="69850" prst="divot"/>
          </a:sp3d>
        </a:bodyPr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6600" b="1" u="none" dirty="0">
              <a:ln>
                <a:solidFill>
                  <a:srgbClr val="96E8EA"/>
                </a:solidFill>
              </a:ln>
              <a:solidFill>
                <a:srgbClr val="0070C0"/>
              </a:solidFill>
              <a:effectLst>
                <a:glow rad="63500">
                  <a:srgbClr val="5B9BD5">
                    <a:satMod val="175000"/>
                    <a:alpha val="40000"/>
                  </a:srgb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anose="020F0502020204030204"/>
              <a:ea typeface="+mn-ea"/>
              <a:cs typeface="+mn-cs"/>
            </a:rPr>
            <a:t>Проект</a:t>
          </a:r>
          <a:endParaRPr lang="ru-RU" sz="6600" b="1" u="none" dirty="0">
            <a:ln>
              <a:solidFill>
                <a:srgbClr val="96E8EA"/>
              </a:solidFill>
            </a:ln>
            <a:solidFill>
              <a:srgbClr val="0070C0"/>
            </a:solidFill>
            <a:effectLst>
              <a:glow rad="63500">
                <a:srgbClr val="5B9BD5">
                  <a:satMod val="175000"/>
                  <a:alpha val="40000"/>
                </a:srgb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latin typeface="Calibri" panose="020F0502020204030204"/>
            <a:ea typeface="+mn-ea"/>
            <a:cs typeface="+mn-cs"/>
          </a:endParaRPr>
        </a:p>
      </dsp:txBody>
      <dsp:txXfrm>
        <a:off x="728663" y="386525"/>
        <a:ext cx="2578039" cy="13293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7363066" cy="4493367"/>
        <a:chOff x="0" y="0"/>
        <a:chExt cx="7363066" cy="4493367"/>
      </a:xfrm>
    </dsp:grpSpPr>
    <dsp:sp modelId="{F19CF464-1643-4F59-B1EE-BA6CB02C59E9}">
      <dsp:nvSpPr>
        <dsp:cNvPr id="4" name="Block Arc 3"/>
        <dsp:cNvSpPr/>
      </dsp:nvSpPr>
      <dsp:spPr bwMode="white">
        <a:xfrm>
          <a:off x="-5030746" y="-790859"/>
          <a:ext cx="6075085" cy="6075085"/>
        </a:xfrm>
        <a:prstGeom prst="blockArc">
          <a:avLst>
            <a:gd name="adj1" fmla="val 18900000"/>
            <a:gd name="adj2" fmla="val 2700000"/>
            <a:gd name="adj3" fmla="val 298"/>
          </a:avLst>
        </a:pr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0">
          <a:schemeClr val="accent3">
            <a:tint val="90000"/>
          </a:schemeClr>
        </a:fillRef>
        <a:effectRef idx="0">
          <a:scrgbClr r="0" g="0" b="0"/>
        </a:effectRef>
        <a:fontRef idx="minor"/>
      </dsp:style>
      <dsp:txXfrm>
        <a:off x="-5030746" y="-790859"/>
        <a:ext cx="6075085" cy="6075085"/>
      </dsp:txXfrm>
    </dsp:sp>
    <dsp:sp modelId="{D2C3A8EE-9C76-4600-83E9-BF971BBEB9C3}">
      <dsp:nvSpPr>
        <dsp:cNvPr id="7" name="Rectangles 6"/>
        <dsp:cNvSpPr/>
      </dsp:nvSpPr>
      <dsp:spPr bwMode="white">
        <a:xfrm>
          <a:off x="423725" y="236621"/>
          <a:ext cx="6939341" cy="473062"/>
        </a:xfrm>
        <a:prstGeom prst="rect">
          <a:avLst/>
        </a:prstGeom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Учень формує власну думку;</a:t>
          </a:r>
          <a:r>
            <a:rPr lang="uk-UA" sz="10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	</a:t>
          </a:r>
          <a:endParaRPr lang="ru-RU" sz="1000" b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sp:txBody>
      <dsp:txXfrm>
        <a:off x="423725" y="236621"/>
        <a:ext cx="6939341" cy="473062"/>
      </dsp:txXfrm>
    </dsp:sp>
    <dsp:sp modelId="{CE33232C-C7E2-4B45-A659-9629E589A41D}">
      <dsp:nvSpPr>
        <dsp:cNvPr id="8" name="Oval 7"/>
        <dsp:cNvSpPr/>
      </dsp:nvSpPr>
      <dsp:spPr bwMode="white">
        <a:xfrm>
          <a:off x="128061" y="177488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128061" y="177488"/>
        <a:ext cx="591327" cy="591327"/>
      </dsp:txXfrm>
    </dsp:sp>
    <dsp:sp modelId="{4F3C164C-7A93-4238-9E5F-199F9AC0DFE4}">
      <dsp:nvSpPr>
        <dsp:cNvPr id="9" name="Rectangles 8"/>
        <dsp:cNvSpPr/>
      </dsp:nvSpPr>
      <dsp:spPr bwMode="white">
        <a:xfrm>
          <a:off x="812850" y="946123"/>
          <a:ext cx="6550216" cy="473062"/>
        </a:xfrm>
        <a:prstGeom prst="rect">
          <a:avLst/>
        </a:prstGeom>
        <a:gradFill rotWithShape="0">
          <a:gsLst>
            <a:gs pos="0">
              <a:srgbClr val="A5A5A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A5A5A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A5A5A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3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Вміє цінувати іншу точку зору;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812850" y="946123"/>
        <a:ext cx="6550216" cy="473062"/>
      </dsp:txXfrm>
    </dsp:sp>
    <dsp:sp modelId="{D4AEFE84-2E49-4047-A085-8FEDF97A76EC}">
      <dsp:nvSpPr>
        <dsp:cNvPr id="10" name="Oval 9"/>
        <dsp:cNvSpPr/>
      </dsp:nvSpPr>
      <dsp:spPr bwMode="white">
        <a:xfrm>
          <a:off x="517187" y="886991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A5A5A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517187" y="886991"/>
        <a:ext cx="591327" cy="591327"/>
      </dsp:txXfrm>
    </dsp:sp>
    <dsp:sp modelId="{1FA26E16-5301-4D59-B43D-A98CE2B74704}">
      <dsp:nvSpPr>
        <dsp:cNvPr id="11" name="Rectangles 10"/>
        <dsp:cNvSpPr/>
      </dsp:nvSpPr>
      <dsp:spPr bwMode="white">
        <a:xfrm>
          <a:off x="990787" y="1655626"/>
          <a:ext cx="6372279" cy="473062"/>
        </a:xfrm>
        <a:prstGeom prst="rect">
          <a:avLst/>
        </a:prstGeom>
        <a:gradFill rotWithShape="0">
          <a:gsLst>
            <a:gs pos="0">
              <a:srgbClr val="FFC0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C0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C0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4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Аргументовано сперечається;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990787" y="1655626"/>
        <a:ext cx="6372279" cy="473062"/>
      </dsp:txXfrm>
    </dsp:sp>
    <dsp:sp modelId="{8257B1B5-4BA6-4391-BF8E-3ABE63884443}">
      <dsp:nvSpPr>
        <dsp:cNvPr id="12" name="Oval 11"/>
        <dsp:cNvSpPr/>
      </dsp:nvSpPr>
      <dsp:spPr bwMode="white">
        <a:xfrm>
          <a:off x="695124" y="1596493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FFC00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695124" y="1596493"/>
        <a:ext cx="591327" cy="591327"/>
      </dsp:txXfrm>
    </dsp:sp>
    <dsp:sp modelId="{5B79DE33-13ED-43B2-AF78-FE39E4509BF9}">
      <dsp:nvSpPr>
        <dsp:cNvPr id="13" name="Rectangles 12"/>
        <dsp:cNvSpPr/>
      </dsp:nvSpPr>
      <dsp:spPr bwMode="white">
        <a:xfrm>
          <a:off x="990787" y="2364679"/>
          <a:ext cx="6372279" cy="473062"/>
        </a:xfrm>
        <a:prstGeom prst="rect">
          <a:avLst/>
        </a:prstGeom>
        <a:gradFill rotWithShape="0">
          <a:gsLst>
            <a:gs pos="0">
              <a:srgbClr val="4472C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4472C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4472C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5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Здійснює обдуманий вибір між різними думками;</a:t>
          </a:r>
          <a:r>
            <a:rPr lang="uk-UA" sz="1000" b="1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	</a:t>
          </a:r>
          <a:endParaRPr lang="ru-RU" sz="1000" b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sp:txBody>
      <dsp:txXfrm>
        <a:off x="990787" y="2364679"/>
        <a:ext cx="6372279" cy="473062"/>
      </dsp:txXfrm>
    </dsp:sp>
    <dsp:sp modelId="{CDA9CF8E-181D-42DA-B1C0-CD1EF34A2031}">
      <dsp:nvSpPr>
        <dsp:cNvPr id="14" name="Oval 13"/>
        <dsp:cNvSpPr/>
      </dsp:nvSpPr>
      <dsp:spPr bwMode="white">
        <a:xfrm>
          <a:off x="695124" y="2305547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695124" y="2305547"/>
        <a:ext cx="591327" cy="591327"/>
      </dsp:txXfrm>
    </dsp:sp>
    <dsp:sp modelId="{3ADA5FA7-6ECE-4A4D-88DA-D6CC3D1195A3}">
      <dsp:nvSpPr>
        <dsp:cNvPr id="15" name="Rectangles 14"/>
        <dsp:cNvSpPr/>
      </dsp:nvSpPr>
      <dsp:spPr bwMode="white">
        <a:xfrm>
          <a:off x="812850" y="3074182"/>
          <a:ext cx="6550216" cy="473062"/>
        </a:xfrm>
        <a:prstGeom prst="rect">
          <a:avLst/>
        </a:prstGeom>
        <a:gradFill rotWithShape="0">
          <a:gsLst>
            <a:gs pos="0">
              <a:srgbClr val="70AD47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0AD47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0AD47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6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Цінує спільну роботу, в якій виникає загальне рішення;</a:t>
          </a:r>
          <a:endParaRPr lang="ru-RU" sz="1800" b="1" i="1" dirty="0">
            <a:solidFill>
              <a:sysClr val="windowText" lastClr="00000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812850" y="3074182"/>
        <a:ext cx="6550216" cy="473062"/>
      </dsp:txXfrm>
    </dsp:sp>
    <dsp:sp modelId="{7FF738B2-E6A9-4ECB-87E1-D6E173B189C9}">
      <dsp:nvSpPr>
        <dsp:cNvPr id="16" name="Oval 15"/>
        <dsp:cNvSpPr/>
      </dsp:nvSpPr>
      <dsp:spPr bwMode="white">
        <a:xfrm>
          <a:off x="517187" y="3015049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70AD47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517187" y="3015049"/>
        <a:ext cx="591327" cy="591327"/>
      </dsp:txXfrm>
    </dsp:sp>
    <dsp:sp modelId="{3BDD5531-42E0-4E0A-8A03-14893C1B2397}">
      <dsp:nvSpPr>
        <dsp:cNvPr id="17" name="Rectangles 16"/>
        <dsp:cNvSpPr/>
      </dsp:nvSpPr>
      <dsp:spPr bwMode="white">
        <a:xfrm>
          <a:off x="423725" y="3783685"/>
          <a:ext cx="6939341" cy="473062"/>
        </a:xfrm>
        <a:prstGeom prst="rect">
          <a:avLst/>
        </a:prstGeom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375492" tIns="45720" rIns="45720" bIns="4572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i="1" dirty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Виявляє інтерес до творчої діяльності.</a:t>
          </a:r>
          <a:endParaRPr lang="ru-RU" sz="700" b="1" i="1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sp:txBody>
      <dsp:txXfrm>
        <a:off x="423725" y="3783685"/>
        <a:ext cx="6939341" cy="473062"/>
      </dsp:txXfrm>
    </dsp:sp>
    <dsp:sp modelId="{03EF74E3-2DAC-42B7-B34A-0DC936D0BB84}">
      <dsp:nvSpPr>
        <dsp:cNvPr id="18" name="Oval 17"/>
        <dsp:cNvSpPr/>
      </dsp:nvSpPr>
      <dsp:spPr bwMode="white">
        <a:xfrm>
          <a:off x="128061" y="3724552"/>
          <a:ext cx="591327" cy="59132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1">
          <a:schemeClr val="lt1"/>
        </a:fillRef>
        <a:effectRef idx="2">
          <a:scrgbClr r="0" g="0" b="0"/>
        </a:effectRef>
        <a:fontRef idx="minor"/>
      </dsp:style>
      <dsp:txXfrm>
        <a:off x="128061" y="3724552"/>
        <a:ext cx="591327" cy="591327"/>
      </dsp:txXfrm>
    </dsp:sp>
    <dsp:sp modelId="{CC4523C0-2777-4801-86D1-11BC0841F4D4}">
      <dsp:nvSpPr>
        <dsp:cNvPr id="3" name="Rectangles 2" hidden="1"/>
        <dsp:cNvSpPr/>
      </dsp:nvSpPr>
      <dsp:spPr bwMode="white">
        <a:xfrm>
          <a:off x="123936" y="93544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Xfrm>
        <a:off x="123936" y="93544"/>
        <a:ext cx="36000" cy="36000"/>
      </dsp:txXfrm>
    </dsp:sp>
    <dsp:sp modelId="{B092451B-40A4-4F0D-97AC-A56290568588}">
      <dsp:nvSpPr>
        <dsp:cNvPr id="5" name="Rectangles 4" hidden="1"/>
        <dsp:cNvSpPr/>
      </dsp:nvSpPr>
      <dsp:spPr bwMode="white">
        <a:xfrm>
          <a:off x="1008339" y="2228684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Xfrm>
        <a:off x="1008339" y="2228684"/>
        <a:ext cx="36000" cy="36000"/>
      </dsp:txXfrm>
    </dsp:sp>
    <dsp:sp modelId="{FA96731B-C45E-4D68-9E62-56A62671E47F}">
      <dsp:nvSpPr>
        <dsp:cNvPr id="6" name="Rectangles 5" hidden="1"/>
        <dsp:cNvSpPr/>
      </dsp:nvSpPr>
      <dsp:spPr bwMode="white">
        <a:xfrm>
          <a:off x="123936" y="4363823"/>
          <a:ext cx="36000" cy="36000"/>
        </a:xfrm>
        <a:prstGeom prst="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Xfrm>
        <a:off x="123936" y="4363823"/>
        <a:ext cx="36000" cy="36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4463941" cy="4584833"/>
        <a:chOff x="0" y="0"/>
        <a:chExt cx="4463941" cy="4584833"/>
      </a:xfrm>
    </dsp:grpSpPr>
    <dsp:sp modelId="{158D2606-C1FA-45BD-8D80-33F50DD6ECF2}">
      <dsp:nvSpPr>
        <dsp:cNvPr id="3" name="Isosceles Triangle 2"/>
        <dsp:cNvSpPr/>
      </dsp:nvSpPr>
      <dsp:spPr bwMode="white">
        <a:xfrm>
          <a:off x="58031" y="0"/>
          <a:ext cx="3881688" cy="4584833"/>
        </a:xfrm>
        <a:prstGeom prst="triangle">
          <a:avLst/>
        </a:prstGeom>
        <a:solidFill>
          <a:srgbClr val="59A42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Xfrm>
        <a:off x="58031" y="0"/>
        <a:ext cx="3881688" cy="4584833"/>
      </dsp:txXfrm>
    </dsp:sp>
    <dsp:sp modelId="{827EBD2F-4222-46AB-870B-71F26303060C}">
      <dsp:nvSpPr>
        <dsp:cNvPr id="4" name="Rounded Rectangle 3"/>
        <dsp:cNvSpPr/>
      </dsp:nvSpPr>
      <dsp:spPr bwMode="white">
        <a:xfrm>
          <a:off x="1940844" y="458483"/>
          <a:ext cx="2523097" cy="652065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hemeClr val="accent1">
            <a:shade val="50000"/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45719" tIns="45719" rIns="45719" bIns="45719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приймає рішення на основі доказів та власних переконань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 </a:t>
          </a:r>
          <a:endParaRPr>
            <a:solidFill>
              <a:schemeClr val="dk1"/>
            </a:solidFill>
          </a:endParaRPr>
        </a:p>
      </dsp:txBody>
      <dsp:txXfrm>
        <a:off x="1940844" y="458483"/>
        <a:ext cx="2523097" cy="652065"/>
      </dsp:txXfrm>
    </dsp:sp>
    <dsp:sp modelId="{47EC13D8-7BA9-4BE4-959A-3E9259476149}">
      <dsp:nvSpPr>
        <dsp:cNvPr id="5" name="Rounded Rectangle 4"/>
        <dsp:cNvSpPr/>
      </dsp:nvSpPr>
      <dsp:spPr bwMode="white">
        <a:xfrm>
          <a:off x="1940844" y="1192057"/>
          <a:ext cx="2523097" cy="652065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133703"/>
              <a:satOff val="3582"/>
              <a:lumOff val="15781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hemeClr val="accent1">
            <a:shade val="50000"/>
            <a:hueOff val="168000"/>
            <a:satOff val="-4077"/>
            <a:lumOff val="17255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45719" tIns="45719" rIns="45719" bIns="45719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відстоює свою думку, приводить приклади, аргументи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</a:t>
          </a:r>
          <a:endParaRPr>
            <a:solidFill>
              <a:schemeClr val="dk1"/>
            </a:solidFill>
          </a:endParaRPr>
        </a:p>
      </dsp:txBody>
      <dsp:txXfrm>
        <a:off x="1940844" y="1192057"/>
        <a:ext cx="2523097" cy="652065"/>
      </dsp:txXfrm>
    </dsp:sp>
    <dsp:sp modelId="{F354C498-C23B-42EA-84CA-F436A2B7C775}">
      <dsp:nvSpPr>
        <dsp:cNvPr id="6" name="Rounded Rectangle 5"/>
        <dsp:cNvSpPr/>
      </dsp:nvSpPr>
      <dsp:spPr bwMode="white">
        <a:xfrm>
          <a:off x="1940844" y="1925630"/>
          <a:ext cx="2523097" cy="652065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267407"/>
              <a:satOff val="7164"/>
              <a:lumOff val="31562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hemeClr val="accent1">
            <a:shade val="50000"/>
            <a:hueOff val="336000"/>
            <a:satOff val="-8156"/>
            <a:lumOff val="3451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45719" tIns="45719" rIns="45719" bIns="45719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зіставляє власну думку з іншими точками зору.</a:t>
          </a:r>
          <a:endParaRPr>
            <a:solidFill>
              <a:schemeClr val="dk1"/>
            </a:solidFill>
          </a:endParaRPr>
        </a:p>
      </dsp:txBody>
      <dsp:txXfrm>
        <a:off x="1940844" y="1925630"/>
        <a:ext cx="2523097" cy="652065"/>
      </dsp:txXfrm>
    </dsp:sp>
    <dsp:sp modelId="{C67174AB-8FC6-456E-B820-55A427F972D5}">
      <dsp:nvSpPr>
        <dsp:cNvPr id="7" name="Rounded Rectangle 6"/>
        <dsp:cNvSpPr/>
      </dsp:nvSpPr>
      <dsp:spPr bwMode="white">
        <a:xfrm>
          <a:off x="1940844" y="2659203"/>
          <a:ext cx="2523097" cy="652065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267407"/>
              <a:satOff val="7164"/>
              <a:lumOff val="31562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hemeClr val="accent1">
            <a:tint val="55000"/>
            <a:hueOff val="-84000"/>
            <a:satOff val="2039"/>
            <a:lumOff val="-8626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45719" tIns="45719" rIns="45719" bIns="45719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аналізує різні точки зору і вибирає власну </a:t>
          </a:r>
          <a:r>
            <a:rPr lang="uk-UA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.</a:t>
          </a:r>
          <a:endParaRPr>
            <a:solidFill>
              <a:schemeClr val="dk1"/>
            </a:solidFill>
          </a:endParaRPr>
        </a:p>
      </dsp:txBody>
      <dsp:txXfrm>
        <a:off x="1940844" y="2659203"/>
        <a:ext cx="2523097" cy="652065"/>
      </dsp:txXfrm>
    </dsp:sp>
    <dsp:sp modelId="{B5646F72-633F-4E36-BCF5-2AFE8BAAB057}">
      <dsp:nvSpPr>
        <dsp:cNvPr id="8" name="Rounded Rectangle 7"/>
        <dsp:cNvSpPr/>
      </dsp:nvSpPr>
      <dsp:spPr bwMode="white">
        <a:xfrm>
          <a:off x="1940844" y="3392776"/>
          <a:ext cx="2523097" cy="652065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6350" cap="flat" cmpd="sng" algn="ctr">
          <a:solidFill>
            <a:srgbClr val="5B9BD5">
              <a:shade val="50000"/>
              <a:hueOff val="133703"/>
              <a:satOff val="3582"/>
              <a:lumOff val="15781"/>
              <a:alphaOff val="0"/>
            </a:srgb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hemeClr val="accent1">
            <a:tint val="55000"/>
            <a:hueOff val="-252000"/>
            <a:satOff val="6118"/>
            <a:lumOff val="-25881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45719" tIns="45719" rIns="45719" bIns="45719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Учень сприймає інформацію з різних джерел.</a:t>
          </a:r>
          <a:endParaRPr>
            <a:solidFill>
              <a:schemeClr val="dk1"/>
            </a:solidFill>
          </a:endParaRPr>
        </a:p>
      </dsp:txBody>
      <dsp:txXfrm>
        <a:off x="1940844" y="3392776"/>
        <a:ext cx="2523097" cy="6520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#2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parTxRTLAlign" val="r"/>
            <dgm:param type="shpTxRTLAlignCh" val="r"/>
            <dgm:param type="txAnchorVertCh" val="b"/>
            <dgm:param type="txAnchorVert" val="b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parTxRTLAlign" val="r"/>
                  <dgm:param type="shpTxLTRAlignCh" val="l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parTxRTLAlign" val="r"/>
                  <dgm:param type="shpTxLTRAlignCh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#2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#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#2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  <a:endParaRPr lang="uk-UA"/>
          </a:p>
          <a:p>
            <a:pPr lvl="1"/>
            <a:r>
              <a:rPr lang="uk-UA"/>
              <a:t>Другий рівень</a:t>
            </a:r>
            <a:endParaRPr lang="uk-UA"/>
          </a:p>
          <a:p>
            <a:pPr lvl="2"/>
            <a:r>
              <a:rPr lang="uk-UA"/>
              <a:t>Третій рівень</a:t>
            </a:r>
            <a:endParaRPr lang="uk-UA"/>
          </a:p>
          <a:p>
            <a:pPr lvl="3"/>
            <a:r>
              <a:rPr lang="uk-UA"/>
              <a:t>Четвертий рівень</a:t>
            </a:r>
            <a:endParaRPr lang="uk-UA"/>
          </a:p>
          <a:p>
            <a:pPr lvl="4"/>
            <a:r>
              <a:rPr lang="uk-UA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89A38-30E8-4FB0-AAA4-C1788DA23748}" type="datetimeFigureOut">
              <a:rPr lang="uk-UA" smtClean="0"/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AA6D0-67CC-4D7A-BFDE-17BBBD21EF85}" type="slidenum">
              <a:rPr lang="uk-UA" smtClean="0"/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3" Type="http://schemas.openxmlformats.org/officeDocument/2006/relationships/diagramData" Target="../diagrams/data3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0806" y="365125"/>
            <a:ext cx="7122994" cy="5421526"/>
          </a:xfrm>
        </p:spPr>
        <p:txBody>
          <a:bodyPr>
            <a:normAutofit/>
          </a:bodyPr>
          <a:lstStyle/>
          <a:p>
            <a:r>
              <a:rPr lang="uk-UA" dirty="0"/>
              <a:t>Потфоліо вчителя технології/трудове навчання, образочворче мистецтво, керівник гуртка</a:t>
            </a:r>
            <a:br>
              <a:rPr lang="uk-UA" dirty="0"/>
            </a:br>
            <a:r>
              <a:rPr lang="uk-UA" dirty="0"/>
              <a:t>Гнідаш Оксани Петрівни</a:t>
            </a:r>
            <a:br>
              <a:rPr lang="uk-UA" dirty="0"/>
            </a:br>
            <a:r>
              <a:rPr lang="uk-UA" dirty="0"/>
              <a:t>Яготинський ліцей № 1</a:t>
            </a:r>
            <a:br>
              <a:rPr lang="uk-UA" dirty="0"/>
            </a:b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81200" y="12882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243" y="1439994"/>
            <a:ext cx="8230313" cy="4282811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133600" y="14406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002028" y="2092174"/>
          <a:ext cx="8056372" cy="4036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28444" y="810419"/>
            <a:ext cx="5582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Технологія проєктного навчання: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69" y="1246832"/>
            <a:ext cx="10058400" cy="479912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937983" y="600501"/>
            <a:ext cx="772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Робота над проєктом:</a:t>
            </a:r>
            <a:endParaRPr lang="uk-UA" sz="3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637730" y="1122363"/>
            <a:ext cx="903026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являє собою метод навчальних проєктів: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проектів містить у собі сукупність дослідницьких, пошукових, проблемних, творчих за самою своєю сутністю підходів, сприяє творчому розвитку учнів, використанню ними певних навчально-пізнавальних прийомів, які в результаті самостійних дій дозволяють вирішувати ту чи іншу проблему. Крім того, метод проектів передбачає обов'язкову презентацію результатів.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10" lvl="0" fontAlgn="base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Уміння використовувати метод проектів — це показник високої кваліфікації, прогресивності професійної діяльності учителя, спрямованості на творчий розвиток учнів. Особливого значення при цьому набуває уміння організувати спільну діяльність з учнями.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269242" y="1296537"/>
            <a:ext cx="9976513" cy="385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 – комп</a:t>
            </a:r>
            <a:r>
              <a:rPr lang="en-US" alt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alt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ютерні технології:</a:t>
            </a:r>
            <a:endParaRPr lang="ru-RU" alt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Урізноманітнення наочності уроків трудового навчання (використання ілюстративного матеріалу, схем, статистичних даних).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Моделювання процесів, що вивчаються (інтерактивні плакати, відео фрагменти; презентації; майстер-класи; ТВ – програми).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Пошук інформації з різноманітних джерел (використання мультимедійних енциклопедій, електронних підручників).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зворотного зв’язку, контроль та перевірку засвоєння навчального матеріалу.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Пошук необхідних ресурсів для занять (Інтернет тощо).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міжпредметних зв’язків під час викладання.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13"/>
            <a:ext cx="12192000" cy="68580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81200" y="12882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243" y="1439994"/>
            <a:ext cx="8230313" cy="4282811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133600" y="14406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531561" y="1962024"/>
          <a:ext cx="7363066" cy="4493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19368" y="657358"/>
            <a:ext cx="89438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Розвиток критичного мислення</a:t>
            </a:r>
            <a:endParaRPr lang="uk-UA" sz="3600" b="1" dirty="0"/>
          </a:p>
          <a:p>
            <a:r>
              <a:rPr lang="uk-UA" sz="3200" dirty="0"/>
              <a:t>Що дають учневі навички критичного мислення</a:t>
            </a:r>
            <a:endParaRPr lang="uk-UA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81200" y="12882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243" y="1439994"/>
            <a:ext cx="8230313" cy="4282811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133600" y="14406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1337481" y="1439993"/>
            <a:ext cx="3903259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Оцінювання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 Синтез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 Аналіз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      Використання знань і вмінь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 Розуміння   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Знання     </a:t>
            </a:r>
            <a:endParaRPr lang="uk-UA" alt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  <a:p>
            <a:pPr marL="342900" lvl="0" indent="-342900" algn="ctr" fontAlgn="base">
              <a:lnSpc>
                <a:spcPct val="80000"/>
              </a:lnSpc>
              <a:spcAft>
                <a:spcPct val="0"/>
              </a:spcAft>
              <a:buClr>
                <a:srgbClr val="99FF66"/>
              </a:buClr>
              <a:defRPr/>
            </a:pPr>
            <a:r>
              <a:rPr lang="uk-UA" altLang="ru-RU" sz="24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/>
              </a:rPr>
              <a:t>       </a:t>
            </a:r>
            <a:endParaRPr lang="uk-UA" altLang="ru-RU" sz="2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476465" y="1288256"/>
          <a:ext cx="4463941" cy="4584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23999" y="455083"/>
            <a:ext cx="9330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        Етапи розвитку критичного мислення</a:t>
            </a:r>
            <a:endParaRPr lang="uk-UA" sz="36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376" y="3255962"/>
            <a:ext cx="2988860" cy="36020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9147" y="462684"/>
            <a:ext cx="2466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Мої роботи</a:t>
            </a:r>
            <a:endParaRPr lang="uk-UA" sz="3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5" y="3138985"/>
            <a:ext cx="3439635" cy="31761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04777" y="3735594"/>
            <a:ext cx="3680451" cy="264766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778" y="0"/>
            <a:ext cx="2441971" cy="325596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244" y="-41653"/>
            <a:ext cx="3013756" cy="318063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396" y="2244726"/>
            <a:ext cx="3093887" cy="205389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80" y="0"/>
            <a:ext cx="2602172" cy="31389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6" y="313898"/>
            <a:ext cx="2811439" cy="29420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310" y="2702256"/>
            <a:ext cx="2811439" cy="37531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748" y="655094"/>
            <a:ext cx="3419615" cy="26008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29758" y="710838"/>
            <a:ext cx="1976607" cy="11054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3950" y="4563092"/>
            <a:ext cx="2709198" cy="17118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133" y="95535"/>
            <a:ext cx="2120241" cy="260672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6255" y="3884959"/>
            <a:ext cx="2623782" cy="17118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45" y="3926028"/>
            <a:ext cx="3216318" cy="284759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150929" y="805218"/>
            <a:ext cx="19925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Роботи учнів</a:t>
            </a:r>
            <a:endParaRPr lang="uk-UA" sz="3600" b="1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60" y="2322692"/>
            <a:ext cx="1992567" cy="443977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81200" y="12882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243" y="1439994"/>
            <a:ext cx="8230313" cy="4282811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133600" y="1440656"/>
            <a:ext cx="8229600" cy="42814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6722" y="1760560"/>
            <a:ext cx="7451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Дякую за увагу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3" name="Місце для вмісту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302758" y="1392071"/>
            <a:ext cx="7151427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/>
              <a:t>Портфоліо вчителя це </a:t>
            </a:r>
            <a:r>
              <a:rPr lang="uk-UA" sz="3600" b="1" dirty="0"/>
              <a:t>–</a:t>
            </a:r>
            <a:endParaRPr lang="uk-UA" sz="3600" b="1" dirty="0"/>
          </a:p>
          <a:p>
            <a:r>
              <a:rPr lang="uk-UA" sz="2400" dirty="0"/>
              <a:t>П – педагогічні інновації</a:t>
            </a:r>
            <a:endParaRPr lang="uk-UA" sz="2400" dirty="0"/>
          </a:p>
          <a:p>
            <a:r>
              <a:rPr lang="uk-UA" sz="2400" dirty="0"/>
              <a:t>О – освітні маршрути</a:t>
            </a:r>
            <a:endParaRPr lang="uk-UA" sz="2400" dirty="0"/>
          </a:p>
          <a:p>
            <a:r>
              <a:rPr lang="uk-UA" sz="2400" dirty="0"/>
              <a:t>Р – робота над собою</a:t>
            </a:r>
            <a:endParaRPr lang="uk-UA" sz="2400" dirty="0"/>
          </a:p>
          <a:p>
            <a:r>
              <a:rPr lang="uk-UA" sz="2400" dirty="0"/>
              <a:t>Т – технології викладання</a:t>
            </a:r>
            <a:endParaRPr lang="uk-UA" sz="2400" dirty="0"/>
          </a:p>
          <a:p>
            <a:r>
              <a:rPr lang="uk-UA" sz="2400" dirty="0"/>
              <a:t>Ф – фіксування результатів</a:t>
            </a:r>
            <a:endParaRPr lang="uk-UA" sz="2400" dirty="0"/>
          </a:p>
          <a:p>
            <a:r>
              <a:rPr lang="uk-UA" sz="2400" dirty="0"/>
              <a:t>О –  оцінка власних досягнень</a:t>
            </a:r>
            <a:endParaRPr lang="uk-UA" sz="2400" dirty="0"/>
          </a:p>
          <a:p>
            <a:r>
              <a:rPr lang="uk-UA" sz="2400" dirty="0"/>
              <a:t>Л – любов до професії</a:t>
            </a:r>
            <a:endParaRPr lang="uk-UA" sz="2400" dirty="0"/>
          </a:p>
          <a:p>
            <a:r>
              <a:rPr lang="uk-UA" sz="2400" dirty="0"/>
              <a:t>І – імпульс та жага до активності</a:t>
            </a:r>
            <a:endParaRPr lang="uk-UA" sz="2400" dirty="0"/>
          </a:p>
          <a:p>
            <a:r>
              <a:rPr lang="uk-UA" sz="2400" dirty="0"/>
              <a:t>О – об</a:t>
            </a:r>
            <a:r>
              <a:rPr lang="en-US" sz="2400" dirty="0"/>
              <a:t>”</a:t>
            </a:r>
            <a:r>
              <a:rPr lang="uk-UA" sz="2400" dirty="0"/>
              <a:t>єктивний погляд</a:t>
            </a:r>
            <a:endParaRPr lang="uk-UA" sz="2400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Місце для тексту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" name="Місце для вмісту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/>
              <a:t>Орипшглотджлж</a:t>
            </a:r>
            <a:endParaRPr lang="uk-UA" dirty="0"/>
          </a:p>
          <a:p>
            <a:endParaRPr lang="uk-UA" dirty="0"/>
          </a:p>
        </p:txBody>
      </p:sp>
      <p:sp>
        <p:nvSpPr>
          <p:cNvPr id="16" name="Місце для тексту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Місце для вмісту 1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" y="66040"/>
            <a:ext cx="12191999" cy="702177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006221" y="805219"/>
            <a:ext cx="7653433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Відомості про себе</a:t>
            </a:r>
            <a:endParaRPr lang="uk-UA" sz="3600" b="1" dirty="0"/>
          </a:p>
          <a:p>
            <a:r>
              <a:rPr lang="uk-UA" sz="2400" dirty="0"/>
              <a:t>Дата народження – 10.01.1980</a:t>
            </a:r>
            <a:endParaRPr lang="uk-UA" sz="2400" dirty="0"/>
          </a:p>
          <a:p>
            <a:r>
              <a:rPr lang="uk-UA" sz="2400" dirty="0"/>
              <a:t>Посада – вчитель технології/трудового навчання, образотворче мистецтво, керівник гуртка.</a:t>
            </a:r>
            <a:endParaRPr lang="uk-UA" sz="2400" dirty="0"/>
          </a:p>
          <a:p>
            <a:r>
              <a:rPr lang="uk-UA" sz="2400" dirty="0"/>
              <a:t>Педагогічний стаж 8 років.</a:t>
            </a:r>
            <a:endParaRPr lang="uk-UA" sz="2400" dirty="0"/>
          </a:p>
          <a:p>
            <a:r>
              <a:rPr lang="uk-UA" sz="2400" dirty="0"/>
              <a:t>М сце роботи – Яготинський ліцей №1.</a:t>
            </a:r>
            <a:endParaRPr lang="uk-UA" sz="2400" dirty="0"/>
          </a:p>
          <a:p>
            <a:r>
              <a:rPr lang="uk-UA" sz="2400" dirty="0"/>
              <a:t>Освіта – Повна вища. Магістр. Університет Григорія Сковороди в Переяславі, 2023 рік.</a:t>
            </a:r>
            <a:endParaRPr lang="uk-UA" sz="2400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65194" y="616605"/>
            <a:ext cx="8461612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/>
              <a:t>Проблема над якою працюю</a:t>
            </a:r>
            <a:r>
              <a:rPr lang="uk-UA" sz="3600" dirty="0"/>
              <a:t>:</a:t>
            </a:r>
            <a:endParaRPr lang="uk-UA" sz="3600" dirty="0"/>
          </a:p>
          <a:p>
            <a:r>
              <a:rPr lang="uk-UA" sz="3600" dirty="0"/>
              <a:t>«Діяльнісний підхід як основа компетентного учня»</a:t>
            </a:r>
            <a:endParaRPr lang="uk-UA" sz="3600" dirty="0"/>
          </a:p>
          <a:p>
            <a:endParaRPr lang="uk-UA" sz="3600" dirty="0"/>
          </a:p>
          <a:p>
            <a:r>
              <a:rPr lang="uk-UA" sz="3600" b="1" dirty="0"/>
              <a:t>Педагогічна філософія</a:t>
            </a:r>
            <a:r>
              <a:rPr lang="uk-UA" sz="3600" dirty="0"/>
              <a:t>:</a:t>
            </a:r>
            <a:endParaRPr lang="uk-UA" sz="3600" dirty="0"/>
          </a:p>
          <a:p>
            <a:r>
              <a:rPr lang="uk-UA" sz="3600" dirty="0"/>
              <a:t>Максимально враховувати індивідуальні здібності учня; Розвивати, навчати, виховувати одночасно; Формувати свідому, активну особистість та громадянина своєї країни; Всебічно розвивати творчі здібності дітей.</a:t>
            </a:r>
            <a:endParaRPr lang="uk-UA" sz="3600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Місце для вмісту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76731" cy="70240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56346" y="1144586"/>
            <a:ext cx="873456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Життеве кредо -</a:t>
            </a:r>
            <a:endParaRPr lang="uk-UA" sz="3600" b="1" dirty="0"/>
          </a:p>
          <a:p>
            <a:endParaRPr lang="uk-UA" sz="3600" dirty="0"/>
          </a:p>
          <a:p>
            <a:r>
              <a:rPr lang="uk-UA" sz="3600" dirty="0"/>
              <a:t>Праця, оптимізм, вчитися, навчати, постійне самовдосконалення – запорука життевого успіху</a:t>
            </a:r>
            <a:endParaRPr lang="uk-UA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56347" y="1144588"/>
            <a:ext cx="7983940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Мої педагогічні принципи</a:t>
            </a:r>
            <a:r>
              <a:rPr lang="uk-UA" sz="4000" dirty="0"/>
              <a:t>:</a:t>
            </a:r>
            <a:endParaRPr lang="uk-UA" sz="4000" dirty="0"/>
          </a:p>
          <a:p>
            <a:r>
              <a:rPr lang="uk-UA" sz="3600" dirty="0"/>
              <a:t>Цінність знань – у їхньому практичному застосуванні.</a:t>
            </a:r>
            <a:endParaRPr lang="uk-UA" sz="3600" dirty="0"/>
          </a:p>
          <a:p>
            <a:r>
              <a:rPr lang="uk-UA" sz="3600" dirty="0"/>
              <a:t>Дитина повинна реально оцінювати себе – це запорука успіху.</a:t>
            </a:r>
            <a:endParaRPr lang="uk-UA" sz="3600" dirty="0"/>
          </a:p>
          <a:p>
            <a:r>
              <a:rPr lang="uk-UA" sz="3600" dirty="0"/>
              <a:t>Щоб вчити дітей – постійно вчися сам.</a:t>
            </a:r>
            <a:endParaRPr lang="uk-UA" sz="3600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51379" y="1030289"/>
            <a:ext cx="8802806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Система роботи над темою</a:t>
            </a:r>
            <a:r>
              <a:rPr lang="uk-UA" sz="3200" dirty="0"/>
              <a:t>:</a:t>
            </a:r>
            <a:endParaRPr lang="uk-UA" sz="3200" dirty="0"/>
          </a:p>
          <a:p>
            <a:r>
              <a:rPr lang="uk-UA" sz="3200" dirty="0"/>
              <a:t>Вивчення методичної літератури</a:t>
            </a:r>
            <a:endParaRPr lang="uk-UA" sz="3200" dirty="0"/>
          </a:p>
          <a:p>
            <a:r>
              <a:rPr lang="uk-UA" sz="3200" dirty="0"/>
              <a:t>Освоєння нових форм і видів робіт на уроках</a:t>
            </a:r>
            <a:endParaRPr lang="uk-UA" sz="3200" dirty="0"/>
          </a:p>
          <a:p>
            <a:r>
              <a:rPr lang="uk-UA" sz="3200" dirty="0"/>
              <a:t>Розробка власних частинок уроку та їх застосування</a:t>
            </a:r>
            <a:endParaRPr lang="uk-UA" sz="3200" dirty="0"/>
          </a:p>
          <a:p>
            <a:r>
              <a:rPr lang="uk-UA" sz="3200" dirty="0"/>
              <a:t>Корегування процесу впровадження та результативністі</a:t>
            </a:r>
            <a:endParaRPr lang="uk-UA" sz="3200" dirty="0"/>
          </a:p>
          <a:p>
            <a:r>
              <a:rPr lang="uk-UA" sz="3200" dirty="0"/>
              <a:t>Узагальнення та презентація власного досвіду</a:t>
            </a:r>
            <a:endParaRPr lang="uk-UA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05971" y="777923"/>
            <a:ext cx="832513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Розвиток творчих здібностей:</a:t>
            </a:r>
            <a:endParaRPr lang="uk-UA" sz="3600" dirty="0"/>
          </a:p>
          <a:p>
            <a:r>
              <a:rPr lang="uk-UA" sz="3200" dirty="0"/>
              <a:t>Фантазування</a:t>
            </a:r>
            <a:endParaRPr lang="uk-UA" sz="3200" dirty="0"/>
          </a:p>
          <a:p>
            <a:r>
              <a:rPr lang="uk-UA" sz="3200" dirty="0"/>
              <a:t>Використання інформаційних ресурсів</a:t>
            </a:r>
            <a:endParaRPr lang="uk-UA" sz="3200" dirty="0"/>
          </a:p>
          <a:p>
            <a:r>
              <a:rPr lang="uk-UA" sz="3200" dirty="0"/>
              <a:t>Бути допитливим</a:t>
            </a:r>
            <a:endParaRPr lang="uk-UA" sz="3200" dirty="0"/>
          </a:p>
          <a:p>
            <a:r>
              <a:rPr lang="uk-UA" sz="3200" dirty="0"/>
              <a:t>Вчитись мислити самостійно</a:t>
            </a:r>
            <a:endParaRPr lang="uk-UA" sz="3200" dirty="0"/>
          </a:p>
          <a:p>
            <a:r>
              <a:rPr lang="uk-UA" sz="3200" dirty="0"/>
              <a:t>Експерементувати</a:t>
            </a:r>
            <a:endParaRPr lang="uk-UA" sz="3200" dirty="0"/>
          </a:p>
          <a:p>
            <a:r>
              <a:rPr lang="uk-UA" sz="3200" dirty="0"/>
              <a:t>Співпрацювати</a:t>
            </a:r>
            <a:endParaRPr lang="uk-UA" sz="3200" dirty="0"/>
          </a:p>
          <a:p>
            <a:r>
              <a:rPr lang="uk-UA" sz="3200" dirty="0"/>
              <a:t>Аналізувати</a:t>
            </a:r>
            <a:endParaRPr lang="uk-UA" sz="3200" dirty="0"/>
          </a:p>
          <a:p>
            <a:r>
              <a:rPr lang="uk-UA" sz="3200" dirty="0"/>
              <a:t>Не боятись помилятися</a:t>
            </a:r>
            <a:endParaRPr lang="uk-UA" sz="3200" dirty="0"/>
          </a:p>
          <a:p>
            <a:r>
              <a:rPr lang="uk-UA" sz="3200" dirty="0"/>
              <a:t>Закріплювати практичні навички</a:t>
            </a:r>
            <a:endParaRPr lang="uk-UA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4379" y="573206"/>
            <a:ext cx="97561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/>
              <a:t>Сучасний урок</a:t>
            </a:r>
            <a:endParaRPr lang="uk-UA" sz="3600" b="1" dirty="0"/>
          </a:p>
          <a:p>
            <a:r>
              <a:rPr lang="uk-UA" sz="2000" b="1" dirty="0"/>
              <a:t>Панує атмосфера інтересу, довіри та співробітництва</a:t>
            </a:r>
            <a:endParaRPr lang="uk-UA" sz="2000" b="1" dirty="0"/>
          </a:p>
          <a:p>
            <a:endParaRPr lang="uk-UA" sz="2000" b="1" dirty="0"/>
          </a:p>
          <a:p>
            <a:endParaRPr lang="uk-UA" sz="2000" b="1" dirty="0"/>
          </a:p>
          <a:p>
            <a:endParaRPr lang="uk-UA" sz="2000" b="1" dirty="0"/>
          </a:p>
          <a:p>
            <a:r>
              <a:rPr lang="uk-UA" sz="2000" b="1" dirty="0"/>
              <a:t>Тут «МАЙЖЕ» все можна</a:t>
            </a:r>
            <a:endParaRPr lang="uk-UA" sz="2000" b="1" dirty="0"/>
          </a:p>
          <a:p>
            <a:endParaRPr lang="uk-UA" sz="2000" b="1" dirty="0"/>
          </a:p>
          <a:p>
            <a:endParaRPr lang="uk-UA" sz="2000" b="1" dirty="0"/>
          </a:p>
          <a:p>
            <a:endParaRPr lang="uk-UA" sz="2000" b="1" dirty="0"/>
          </a:p>
          <a:p>
            <a:r>
              <a:rPr lang="uk-UA" sz="2000" b="1" dirty="0"/>
              <a:t>Є місце кожній дитині, тому що сучасниу урок – запорука її успіху в майбутньому</a:t>
            </a:r>
            <a:endParaRPr lang="uk-UA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055" y="313690"/>
            <a:ext cx="2857500" cy="19005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068" y="1600200"/>
            <a:ext cx="3200119" cy="20018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67" y="4023658"/>
            <a:ext cx="2606722" cy="27293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142" y="4023658"/>
            <a:ext cx="3996237" cy="28343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3402</Words>
  <Application>WPS Presentation</Application>
  <PresentationFormat>Широкий екран</PresentationFormat>
  <Paragraphs>112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SimSun</vt:lpstr>
      <vt:lpstr>Wingdings</vt:lpstr>
      <vt:lpstr>Calibri</vt:lpstr>
      <vt:lpstr>Times New Roman</vt:lpstr>
      <vt:lpstr>Arial</vt:lpstr>
      <vt:lpstr>Calibri Light</vt:lpstr>
      <vt:lpstr>Microsoft YaHei</vt:lpstr>
      <vt:lpstr>Arial Unicode MS</vt:lpstr>
      <vt:lpstr>Calibri</vt:lpstr>
      <vt:lpstr>Тема Office</vt:lpstr>
      <vt:lpstr>Потфоліо вчителя технології/трудове навчання, образочворче мистецтво, керівник гуртка Гнідаш Оксани Петрівни Яготинський ліцей № 1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oksanagnidas985@gmail.com</dc:creator>
  <cp:lastModifiedBy>User</cp:lastModifiedBy>
  <cp:revision>28</cp:revision>
  <cp:lastPrinted>2025-03-14T09:29:00Z</cp:lastPrinted>
  <dcterms:created xsi:type="dcterms:W3CDTF">2025-03-08T16:58:00Z</dcterms:created>
  <dcterms:modified xsi:type="dcterms:W3CDTF">2025-03-19T12:01:58Z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01997F9CF5C141B18850127B91C56663_12</vt:lpwstr>
  </property>
  <property fmtid="{D5CDD505-2E9C-101B-9397-08002B2CF9AE}" pid="3" name="KSOProductBuildVer">
    <vt:lpwstr>1033-12.2.0.20326</vt:lpwstr>
  </property>
</Properties>
</file>