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0" r:id="rId7"/>
    <p:sldId id="261" r:id="rId8"/>
    <p:sldId id="268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800080"/>
    <a:srgbClr val="00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36" autoAdjust="0"/>
  </p:normalViewPr>
  <p:slideViewPr>
    <p:cSldViewPr showGuides="1">
      <p:cViewPr varScale="1">
        <p:scale>
          <a:sx n="79" d="100"/>
          <a:sy n="79" d="100"/>
        </p:scale>
        <p:origin x="1565" y="82"/>
      </p:cViewPr>
      <p:guideLst>
        <p:guide orient="horz" pos="2159"/>
        <p:guide pos="2880"/>
      </p:guideLst>
    </p:cSldViewPr>
  </p:slideViewPr>
  <p:outlineViewPr>
    <p:cViewPr>
      <p:scale>
        <a:sx n="33" d="100"/>
        <a:sy n="33" d="100"/>
      </p:scale>
      <p:origin x="0" y="-39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319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#1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06F1DC-0187-4E5C-8C02-E7E6E935FA39}" type="doc">
      <dgm:prSet loTypeId="urn:microsoft.com/office/officeart/2005/8/layout/list1#1" loCatId="list" qsTypeId="urn:microsoft.com/office/officeart/2005/8/quickstyle/simple1#1" qsCatId="simple" csTypeId="urn:microsoft.com/office/officeart/2005/8/colors/colorful2#1" csCatId="colorful" phldr="1"/>
      <dgm:spPr/>
      <dgm:t>
        <a:bodyPr/>
        <a:lstStyle/>
        <a:p>
          <a:endParaRPr lang="uk-UA"/>
        </a:p>
      </dgm:t>
    </dgm:pt>
    <dgm:pt modelId="{B57B1CD0-31FA-4D8E-9467-4D4BCB6DC0A1}">
      <dgm:prSet phldrT="[Текст]"/>
      <dgm:spPr/>
      <dgm:t>
        <a:bodyPr/>
        <a:lstStyle/>
        <a:p>
          <a:r>
            <a:rPr lang="uk-UA" dirty="0" smtClean="0"/>
            <a:t>Традиційні</a:t>
          </a:r>
          <a:endParaRPr lang="uk-UA" dirty="0"/>
        </a:p>
      </dgm:t>
    </dgm:pt>
    <dgm:pt modelId="{FA081740-DD76-424D-AEAD-6DAE437B7C9F}" cxnId="{4D987CF0-B3D1-4A05-8FD8-BDFE9C023562}" type="parTrans">
      <dgm:prSet/>
      <dgm:spPr/>
      <dgm:t>
        <a:bodyPr/>
        <a:lstStyle/>
        <a:p>
          <a:endParaRPr lang="uk-UA"/>
        </a:p>
      </dgm:t>
    </dgm:pt>
    <dgm:pt modelId="{BD2ADA42-A3CF-4508-9B8F-DAB7B6155FC3}" cxnId="{4D987CF0-B3D1-4A05-8FD8-BDFE9C023562}" type="sibTrans">
      <dgm:prSet/>
      <dgm:spPr/>
      <dgm:t>
        <a:bodyPr/>
        <a:lstStyle/>
        <a:p>
          <a:endParaRPr lang="uk-UA"/>
        </a:p>
      </dgm:t>
    </dgm:pt>
    <dgm:pt modelId="{BB2327E0-CEBC-4A9F-A5E2-98C6979FC99C}">
      <dgm:prSet phldrT="[Текст]"/>
      <dgm:spPr/>
      <dgm:t>
        <a:bodyPr/>
        <a:lstStyle/>
        <a:p>
          <a:r>
            <a:rPr lang="uk-UA" dirty="0" smtClean="0"/>
            <a:t>Інноваційні</a:t>
          </a:r>
          <a:endParaRPr lang="uk-UA" dirty="0"/>
        </a:p>
      </dgm:t>
    </dgm:pt>
    <dgm:pt modelId="{FD59B91F-8DC9-4C1A-97D1-78315163E468}" cxnId="{5E48D343-E7A1-4076-876A-2A0EB2FB1D49}" type="parTrans">
      <dgm:prSet/>
      <dgm:spPr/>
      <dgm:t>
        <a:bodyPr/>
        <a:lstStyle/>
        <a:p>
          <a:endParaRPr lang="uk-UA"/>
        </a:p>
      </dgm:t>
    </dgm:pt>
    <dgm:pt modelId="{7833F7E6-721A-464E-8B1C-DAFD4A5CF761}" cxnId="{5E48D343-E7A1-4076-876A-2A0EB2FB1D49}" type="sibTrans">
      <dgm:prSet/>
      <dgm:spPr/>
      <dgm:t>
        <a:bodyPr/>
        <a:lstStyle/>
        <a:p>
          <a:endParaRPr lang="uk-UA"/>
        </a:p>
      </dgm:t>
    </dgm:pt>
    <dgm:pt modelId="{9CECC53B-3741-4A0C-8F79-06750E51DABD}">
      <dgm:prSet phldrT="[Текст]"/>
      <dgm:spPr/>
      <dgm:t>
        <a:bodyPr/>
        <a:lstStyle/>
        <a:p>
          <a:r>
            <a:rPr lang="uk-UA" dirty="0" smtClean="0"/>
            <a:t>Змішані</a:t>
          </a:r>
          <a:endParaRPr lang="uk-UA" dirty="0"/>
        </a:p>
      </dgm:t>
    </dgm:pt>
    <dgm:pt modelId="{094AA185-AF10-4ADB-ABDE-E2AB3FFEF217}" cxnId="{5AD8F3F0-B079-422B-BA33-7B5CF46F87D8}" type="parTrans">
      <dgm:prSet/>
      <dgm:spPr/>
      <dgm:t>
        <a:bodyPr/>
        <a:lstStyle/>
        <a:p>
          <a:endParaRPr lang="uk-UA"/>
        </a:p>
      </dgm:t>
    </dgm:pt>
    <dgm:pt modelId="{AB189F2B-EBC7-42C7-8E34-AFB8ECD940AC}" cxnId="{5AD8F3F0-B079-422B-BA33-7B5CF46F87D8}" type="sibTrans">
      <dgm:prSet/>
      <dgm:spPr/>
      <dgm:t>
        <a:bodyPr/>
        <a:lstStyle/>
        <a:p>
          <a:endParaRPr lang="uk-UA"/>
        </a:p>
      </dgm:t>
    </dgm:pt>
    <dgm:pt modelId="{402B2893-9622-467F-9742-20910C165DD4}" type="pres">
      <dgm:prSet presAssocID="{A206F1DC-0187-4E5C-8C02-E7E6E935FA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2AB3A64A-6E9A-41EF-9E9F-E66C3679872D}" type="pres">
      <dgm:prSet presAssocID="{B57B1CD0-31FA-4D8E-9467-4D4BCB6DC0A1}" presName="parentLin" presStyleCnt="0"/>
      <dgm:spPr/>
    </dgm:pt>
    <dgm:pt modelId="{87BE8A00-3905-4107-998B-B4E171702DA0}" type="pres">
      <dgm:prSet presAssocID="{B57B1CD0-31FA-4D8E-9467-4D4BCB6DC0A1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A5821912-2143-4A60-B62A-D6C4097F7BE7}" type="pres">
      <dgm:prSet presAssocID="{B57B1CD0-31FA-4D8E-9467-4D4BCB6DC0A1}" presName="parentText" presStyleLbl="node1" presStyleIdx="0" presStyleCnt="3" custLinFactNeighborX="-44987" custLinFactNeighborY="1018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661EC05-C88A-4829-80D7-7E06C732BF43}" type="pres">
      <dgm:prSet presAssocID="{B57B1CD0-31FA-4D8E-9467-4D4BCB6DC0A1}" presName="negativeSpace" presStyleCnt="0"/>
      <dgm:spPr/>
    </dgm:pt>
    <dgm:pt modelId="{74E80F07-5110-441A-A7E3-1657E09E92FB}" type="pres">
      <dgm:prSet presAssocID="{B57B1CD0-31FA-4D8E-9467-4D4BCB6DC0A1}" presName="childText" presStyleLbl="conFgAcc1" presStyleIdx="0" presStyleCnt="3">
        <dgm:presLayoutVars>
          <dgm:bulletEnabled val="1"/>
        </dgm:presLayoutVars>
      </dgm:prSet>
      <dgm:spPr/>
    </dgm:pt>
    <dgm:pt modelId="{3F61B45F-EC14-4EB8-9F5E-D7B3EE950F84}" type="pres">
      <dgm:prSet presAssocID="{BD2ADA42-A3CF-4508-9B8F-DAB7B6155FC3}" presName="spaceBetweenRectangles" presStyleCnt="0"/>
      <dgm:spPr/>
    </dgm:pt>
    <dgm:pt modelId="{E4643059-4E04-42BC-B819-21B628FA420A}" type="pres">
      <dgm:prSet presAssocID="{BB2327E0-CEBC-4A9F-A5E2-98C6979FC99C}" presName="parentLin" presStyleCnt="0"/>
      <dgm:spPr/>
    </dgm:pt>
    <dgm:pt modelId="{6B4A3EEE-9EE0-43A1-9A4D-E7434425DFC4}" type="pres">
      <dgm:prSet presAssocID="{BB2327E0-CEBC-4A9F-A5E2-98C6979FC99C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BA3DFAD6-0404-453D-92D1-38CAD3A2E6C6}" type="pres">
      <dgm:prSet presAssocID="{BB2327E0-CEBC-4A9F-A5E2-98C6979FC99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5A9416B-B5E6-4C8C-834E-9B6836782671}" type="pres">
      <dgm:prSet presAssocID="{BB2327E0-CEBC-4A9F-A5E2-98C6979FC99C}" presName="negativeSpace" presStyleCnt="0"/>
      <dgm:spPr/>
    </dgm:pt>
    <dgm:pt modelId="{3D15CC8B-9DAC-4A45-A10D-C6EE8D567470}" type="pres">
      <dgm:prSet presAssocID="{BB2327E0-CEBC-4A9F-A5E2-98C6979FC99C}" presName="childText" presStyleLbl="conFgAcc1" presStyleIdx="1" presStyleCnt="3">
        <dgm:presLayoutVars>
          <dgm:bulletEnabled val="1"/>
        </dgm:presLayoutVars>
      </dgm:prSet>
      <dgm:spPr/>
    </dgm:pt>
    <dgm:pt modelId="{08126EBB-B9BF-416A-9849-2187D5878790}" type="pres">
      <dgm:prSet presAssocID="{7833F7E6-721A-464E-8B1C-DAFD4A5CF761}" presName="spaceBetweenRectangles" presStyleCnt="0"/>
      <dgm:spPr/>
    </dgm:pt>
    <dgm:pt modelId="{A3C64EC4-F3CE-4020-9710-4D926ABF788B}" type="pres">
      <dgm:prSet presAssocID="{9CECC53B-3741-4A0C-8F79-06750E51DABD}" presName="parentLin" presStyleCnt="0"/>
      <dgm:spPr/>
    </dgm:pt>
    <dgm:pt modelId="{8B76E3E1-8688-4CF5-8F73-9EEB7BB473C0}" type="pres">
      <dgm:prSet presAssocID="{9CECC53B-3741-4A0C-8F79-06750E51DABD}" presName="parentLeftMargin" presStyleLbl="node1" presStyleIdx="1" presStyleCnt="3"/>
      <dgm:spPr/>
      <dgm:t>
        <a:bodyPr/>
        <a:lstStyle/>
        <a:p>
          <a:endParaRPr lang="uk-UA"/>
        </a:p>
      </dgm:t>
    </dgm:pt>
    <dgm:pt modelId="{C39D2D1F-DA2E-47C2-9183-A940A09AC553}" type="pres">
      <dgm:prSet presAssocID="{9CECC53B-3741-4A0C-8F79-06750E51DAB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E4546E-D9BE-4084-B344-746032FFCA7D}" type="pres">
      <dgm:prSet presAssocID="{9CECC53B-3741-4A0C-8F79-06750E51DABD}" presName="negativeSpace" presStyleCnt="0"/>
      <dgm:spPr/>
    </dgm:pt>
    <dgm:pt modelId="{535BD117-A61A-48C3-BE92-5B7221227D56}" type="pres">
      <dgm:prSet presAssocID="{9CECC53B-3741-4A0C-8F79-06750E51DAB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D987CF0-B3D1-4A05-8FD8-BDFE9C023562}" srcId="{A206F1DC-0187-4E5C-8C02-E7E6E935FA39}" destId="{B57B1CD0-31FA-4D8E-9467-4D4BCB6DC0A1}" srcOrd="0" destOrd="0" parTransId="{FA081740-DD76-424D-AEAD-6DAE437B7C9F}" sibTransId="{BD2ADA42-A3CF-4508-9B8F-DAB7B6155FC3}"/>
    <dgm:cxn modelId="{FB160536-C2D4-4FC4-8411-01050E64FCF3}" type="presOf" srcId="{BB2327E0-CEBC-4A9F-A5E2-98C6979FC99C}" destId="{6B4A3EEE-9EE0-43A1-9A4D-E7434425DFC4}" srcOrd="0" destOrd="0" presId="urn:microsoft.com/office/officeart/2005/8/layout/list1#1"/>
    <dgm:cxn modelId="{B0056074-E314-4C1D-8385-26BA2C2D3733}" type="presOf" srcId="{9CECC53B-3741-4A0C-8F79-06750E51DABD}" destId="{C39D2D1F-DA2E-47C2-9183-A940A09AC553}" srcOrd="1" destOrd="0" presId="urn:microsoft.com/office/officeart/2005/8/layout/list1#1"/>
    <dgm:cxn modelId="{E7E3EB3A-4FA9-46BE-B245-0011800C165B}" type="presOf" srcId="{BB2327E0-CEBC-4A9F-A5E2-98C6979FC99C}" destId="{BA3DFAD6-0404-453D-92D1-38CAD3A2E6C6}" srcOrd="1" destOrd="0" presId="urn:microsoft.com/office/officeart/2005/8/layout/list1#1"/>
    <dgm:cxn modelId="{DB60A783-18BF-4854-8115-3293234882B8}" type="presOf" srcId="{9CECC53B-3741-4A0C-8F79-06750E51DABD}" destId="{8B76E3E1-8688-4CF5-8F73-9EEB7BB473C0}" srcOrd="0" destOrd="0" presId="urn:microsoft.com/office/officeart/2005/8/layout/list1#1"/>
    <dgm:cxn modelId="{5AD8F3F0-B079-422B-BA33-7B5CF46F87D8}" srcId="{A206F1DC-0187-4E5C-8C02-E7E6E935FA39}" destId="{9CECC53B-3741-4A0C-8F79-06750E51DABD}" srcOrd="2" destOrd="0" parTransId="{094AA185-AF10-4ADB-ABDE-E2AB3FFEF217}" sibTransId="{AB189F2B-EBC7-42C7-8E34-AFB8ECD940AC}"/>
    <dgm:cxn modelId="{03B5CDC8-8599-47DD-8997-2A9D650095CB}" type="presOf" srcId="{A206F1DC-0187-4E5C-8C02-E7E6E935FA39}" destId="{402B2893-9622-467F-9742-20910C165DD4}" srcOrd="0" destOrd="0" presId="urn:microsoft.com/office/officeart/2005/8/layout/list1#1"/>
    <dgm:cxn modelId="{5A9F9788-7BE5-4F61-B9DD-2BE623BA3EE6}" type="presOf" srcId="{B57B1CD0-31FA-4D8E-9467-4D4BCB6DC0A1}" destId="{A5821912-2143-4A60-B62A-D6C4097F7BE7}" srcOrd="1" destOrd="0" presId="urn:microsoft.com/office/officeart/2005/8/layout/list1#1"/>
    <dgm:cxn modelId="{87A64A7E-80C6-47F5-9E20-5CE9E23780E8}" type="presOf" srcId="{B57B1CD0-31FA-4D8E-9467-4D4BCB6DC0A1}" destId="{87BE8A00-3905-4107-998B-B4E171702DA0}" srcOrd="0" destOrd="0" presId="urn:microsoft.com/office/officeart/2005/8/layout/list1#1"/>
    <dgm:cxn modelId="{5E48D343-E7A1-4076-876A-2A0EB2FB1D49}" srcId="{A206F1DC-0187-4E5C-8C02-E7E6E935FA39}" destId="{BB2327E0-CEBC-4A9F-A5E2-98C6979FC99C}" srcOrd="1" destOrd="0" parTransId="{FD59B91F-8DC9-4C1A-97D1-78315163E468}" sibTransId="{7833F7E6-721A-464E-8B1C-DAFD4A5CF761}"/>
    <dgm:cxn modelId="{BF208D09-2638-4307-A152-1C693A67A8F7}" type="presParOf" srcId="{402B2893-9622-467F-9742-20910C165DD4}" destId="{2AB3A64A-6E9A-41EF-9E9F-E66C3679872D}" srcOrd="0" destOrd="0" presId="urn:microsoft.com/office/officeart/2005/8/layout/list1#1"/>
    <dgm:cxn modelId="{A87FEAC6-4DFC-4025-ACAB-DBA5BAFB4932}" type="presParOf" srcId="{2AB3A64A-6E9A-41EF-9E9F-E66C3679872D}" destId="{87BE8A00-3905-4107-998B-B4E171702DA0}" srcOrd="0" destOrd="0" presId="urn:microsoft.com/office/officeart/2005/8/layout/list1#1"/>
    <dgm:cxn modelId="{57C586CD-2862-4459-B715-008157A817F5}" type="presParOf" srcId="{2AB3A64A-6E9A-41EF-9E9F-E66C3679872D}" destId="{A5821912-2143-4A60-B62A-D6C4097F7BE7}" srcOrd="1" destOrd="0" presId="urn:microsoft.com/office/officeart/2005/8/layout/list1#1"/>
    <dgm:cxn modelId="{B58415D8-65AF-4AD6-9161-2D8F5D0831A0}" type="presParOf" srcId="{402B2893-9622-467F-9742-20910C165DD4}" destId="{4661EC05-C88A-4829-80D7-7E06C732BF43}" srcOrd="1" destOrd="0" presId="urn:microsoft.com/office/officeart/2005/8/layout/list1#1"/>
    <dgm:cxn modelId="{FF9A21D7-F981-4D5B-BDF8-719846478194}" type="presParOf" srcId="{402B2893-9622-467F-9742-20910C165DD4}" destId="{74E80F07-5110-441A-A7E3-1657E09E92FB}" srcOrd="2" destOrd="0" presId="urn:microsoft.com/office/officeart/2005/8/layout/list1#1"/>
    <dgm:cxn modelId="{530CFCF0-8508-4A01-8B52-80C2BB17F110}" type="presParOf" srcId="{402B2893-9622-467F-9742-20910C165DD4}" destId="{3F61B45F-EC14-4EB8-9F5E-D7B3EE950F84}" srcOrd="3" destOrd="0" presId="urn:microsoft.com/office/officeart/2005/8/layout/list1#1"/>
    <dgm:cxn modelId="{63234500-C84B-4D88-847B-CFD01F03EE92}" type="presParOf" srcId="{402B2893-9622-467F-9742-20910C165DD4}" destId="{E4643059-4E04-42BC-B819-21B628FA420A}" srcOrd="4" destOrd="0" presId="urn:microsoft.com/office/officeart/2005/8/layout/list1#1"/>
    <dgm:cxn modelId="{1E12FCAD-8059-4CE9-AB8B-365BA837F75A}" type="presParOf" srcId="{E4643059-4E04-42BC-B819-21B628FA420A}" destId="{6B4A3EEE-9EE0-43A1-9A4D-E7434425DFC4}" srcOrd="0" destOrd="0" presId="urn:microsoft.com/office/officeart/2005/8/layout/list1#1"/>
    <dgm:cxn modelId="{FB651B70-18B0-48EA-8B92-6C7ED0AB96DF}" type="presParOf" srcId="{E4643059-4E04-42BC-B819-21B628FA420A}" destId="{BA3DFAD6-0404-453D-92D1-38CAD3A2E6C6}" srcOrd="1" destOrd="0" presId="urn:microsoft.com/office/officeart/2005/8/layout/list1#1"/>
    <dgm:cxn modelId="{EF6912CC-4387-4504-AF8E-03B865F15478}" type="presParOf" srcId="{402B2893-9622-467F-9742-20910C165DD4}" destId="{F5A9416B-B5E6-4C8C-834E-9B6836782671}" srcOrd="5" destOrd="0" presId="urn:microsoft.com/office/officeart/2005/8/layout/list1#1"/>
    <dgm:cxn modelId="{4DF39261-43B6-42BA-8B24-314C67E4C8A3}" type="presParOf" srcId="{402B2893-9622-467F-9742-20910C165DD4}" destId="{3D15CC8B-9DAC-4A45-A10D-C6EE8D567470}" srcOrd="6" destOrd="0" presId="urn:microsoft.com/office/officeart/2005/8/layout/list1#1"/>
    <dgm:cxn modelId="{8C05FC49-B3C4-4968-8974-F2FEFCBCFEF2}" type="presParOf" srcId="{402B2893-9622-467F-9742-20910C165DD4}" destId="{08126EBB-B9BF-416A-9849-2187D5878790}" srcOrd="7" destOrd="0" presId="urn:microsoft.com/office/officeart/2005/8/layout/list1#1"/>
    <dgm:cxn modelId="{53911B83-4A77-4F4A-AD34-550CC536D3F1}" type="presParOf" srcId="{402B2893-9622-467F-9742-20910C165DD4}" destId="{A3C64EC4-F3CE-4020-9710-4D926ABF788B}" srcOrd="8" destOrd="0" presId="urn:microsoft.com/office/officeart/2005/8/layout/list1#1"/>
    <dgm:cxn modelId="{1D7A2E5E-B38F-4614-AD8E-CF2EB048FD1C}" type="presParOf" srcId="{A3C64EC4-F3CE-4020-9710-4D926ABF788B}" destId="{8B76E3E1-8688-4CF5-8F73-9EEB7BB473C0}" srcOrd="0" destOrd="0" presId="urn:microsoft.com/office/officeart/2005/8/layout/list1#1"/>
    <dgm:cxn modelId="{536D8A96-BF72-447E-BC25-75C622CFBEBC}" type="presParOf" srcId="{A3C64EC4-F3CE-4020-9710-4D926ABF788B}" destId="{C39D2D1F-DA2E-47C2-9183-A940A09AC553}" srcOrd="1" destOrd="0" presId="urn:microsoft.com/office/officeart/2005/8/layout/list1#1"/>
    <dgm:cxn modelId="{FC617F5A-9F8E-458B-9888-C001DD6A56FC}" type="presParOf" srcId="{402B2893-9622-467F-9742-20910C165DD4}" destId="{6BE4546E-D9BE-4084-B344-746032FFCA7D}" srcOrd="9" destOrd="0" presId="urn:microsoft.com/office/officeart/2005/8/layout/list1#1"/>
    <dgm:cxn modelId="{4576321B-B142-4416-96D3-A233C58E7416}" type="presParOf" srcId="{402B2893-9622-467F-9742-20910C165DD4}" destId="{535BD117-A61A-48C3-BE92-5B7221227D56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D76233-2C52-45E9-94E8-FBDCAFC81AF1}" type="doc">
      <dgm:prSet loTypeId="cycle" loCatId="cycle" qsTypeId="urn:microsoft.com/office/officeart/2005/8/quickstyle/simple1" qsCatId="simple" csTypeId="urn:microsoft.com/office/officeart/2005/8/colors/accent1_2" csCatId="accent1" phldr="0"/>
      <dgm:spPr/>
      <dgm:t>
        <a:bodyPr/>
        <a:p>
          <a:endParaRPr lang="en-US"/>
        </a:p>
      </dgm:t>
    </dgm:pt>
    <dgm:pt modelId="{8E2A460B-45D3-4E20-A31D-4AFE676F0DDA}">
      <dgm:prSet phldrT="[Text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2000">
              <a:solidFill>
                <a:srgbClr val="FF0000"/>
              </a:solidFill>
              <a:latin typeface="Arial Black" panose="020B0A04020102020204" charset="0"/>
              <a:cs typeface="Arial Black" panose="020B0A04020102020204" charset="0"/>
            </a:rPr>
            <a:t>Творча особистість</a:t>
          </a:r>
          <a:r>
            <a:rPr lang="uk-UA" altLang="en-US" sz="2000">
              <a:solidFill>
                <a:srgbClr val="FF0000"/>
              </a:solidFill>
              <a:latin typeface="Arial Black" panose="020B0A04020102020204" charset="0"/>
              <a:cs typeface="Arial Black" panose="020B0A04020102020204" charset="0"/>
            </a:rPr>
            <a:t/>
          </a:r>
          <a:endParaRPr lang="uk-UA" altLang="en-US" sz="2000">
            <a:solidFill>
              <a:srgbClr val="FF0000"/>
            </a:solidFill>
            <a:latin typeface="Arial Black" panose="020B0A04020102020204" charset="0"/>
            <a:cs typeface="Arial Black" panose="020B0A04020102020204" charset="0"/>
          </a:endParaRPr>
        </a:p>
      </dgm:t>
    </dgm:pt>
    <dgm:pt modelId="{40722E6B-70D7-49DD-BCDB-C5F5A53BB946}" cxnId="{35F19E29-5560-4750-BD5F-C328DECFDA8B}" type="parTrans">
      <dgm:prSet/>
      <dgm:spPr/>
      <dgm:t>
        <a:bodyPr/>
        <a:p>
          <a:endParaRPr lang="en-US"/>
        </a:p>
      </dgm:t>
    </dgm:pt>
    <dgm:pt modelId="{AC66A5CC-387D-4D7B-8E90-1B8214C2F261}" cxnId="{35F19E29-5560-4750-BD5F-C328DECFDA8B}" type="sibTrans">
      <dgm:prSet/>
      <dgm:spPr/>
      <dgm:t>
        <a:bodyPr/>
        <a:p>
          <a:endParaRPr lang="en-US"/>
        </a:p>
      </dgm:t>
    </dgm:pt>
    <dgm:pt modelId="{ECE2948F-862B-4CC3-B6BC-3E6415C7F5DD}">
      <dgm:prSet phldrT="[Text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Творче </a:t>
          </a: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спілкування</a:t>
          </a: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/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gm:t>
    </dgm:pt>
    <dgm:pt modelId="{055F34F9-26B5-46B6-B947-B5718EF53A09}" cxnId="{2DAEC870-FDA4-45E2-B69F-96AA15AEFA02}" type="parTrans">
      <dgm:prSet/>
      <dgm:spPr/>
      <dgm:t>
        <a:bodyPr/>
        <a:p>
          <a:endParaRPr lang="en-US"/>
        </a:p>
      </dgm:t>
    </dgm:pt>
    <dgm:pt modelId="{4116C939-0673-4613-8FA7-CB6FE7258301}" cxnId="{2DAEC870-FDA4-45E2-B69F-96AA15AEFA02}" type="sibTrans">
      <dgm:prSet/>
      <dgm:spPr/>
      <dgm:t>
        <a:bodyPr/>
        <a:p>
          <a:endParaRPr lang="en-US"/>
        </a:p>
      </dgm:t>
    </dgm:pt>
    <dgm:pt modelId="{D34FE5D7-7525-4D59-ABC9-3998105E634C}">
      <dgm:prSet phldrT="[Text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Творча активність</a:t>
          </a: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/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gm:t>
    </dgm:pt>
    <dgm:pt modelId="{A96BE2DD-535A-47FD-A010-195BD3C076B9}" cxnId="{494EA001-0246-4972-AA8E-2816C3A7840F}" type="parTrans">
      <dgm:prSet/>
      <dgm:spPr/>
      <dgm:t>
        <a:bodyPr/>
        <a:p>
          <a:endParaRPr lang="en-US"/>
        </a:p>
      </dgm:t>
    </dgm:pt>
    <dgm:pt modelId="{75EA9321-EAFA-4AF6-8313-8107E8EB3526}" cxnId="{494EA001-0246-4972-AA8E-2816C3A7840F}" type="sibTrans">
      <dgm:prSet/>
      <dgm:spPr/>
      <dgm:t>
        <a:bodyPr/>
        <a:p>
          <a:endParaRPr lang="en-US"/>
        </a:p>
      </dgm:t>
    </dgm:pt>
    <dgm:pt modelId="{E17F1310-B4AD-4B57-8D9B-BF776721EA77}">
      <dgm:prSet phldrT="[Text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Творче мислення</a:t>
          </a: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/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gm:t>
    </dgm:pt>
    <dgm:pt modelId="{6BAC1755-6217-4715-99C2-D1422148265D}" cxnId="{75CF5DB9-73E7-4E5A-A4B1-3AA89FDBD9EF}" type="parTrans">
      <dgm:prSet/>
      <dgm:spPr/>
      <dgm:t>
        <a:bodyPr/>
        <a:p>
          <a:endParaRPr lang="en-US"/>
        </a:p>
      </dgm:t>
    </dgm:pt>
    <dgm:pt modelId="{925984A4-8E6F-4D28-B868-DBAB08F4BD28}" cxnId="{75CF5DB9-73E7-4E5A-A4B1-3AA89FDBD9EF}" type="sibTrans">
      <dgm:prSet/>
      <dgm:spPr/>
      <dgm:t>
        <a:bodyPr/>
        <a:p>
          <a:endParaRPr lang="en-US"/>
        </a:p>
      </dgm:t>
    </dgm:pt>
    <dgm:pt modelId="{468FA009-1E87-4539-85FA-5C28B78DD6E9}">
      <dgm:prSet phldrT="[Text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Творча діяльність</a:t>
          </a: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/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gm:t>
    </dgm:pt>
    <dgm:pt modelId="{F205FF88-2C9B-4658-BCAA-BEA6EB7393B2}" cxnId="{11690ED6-0DF8-4516-99B9-55AB93F8702A}" type="parTrans">
      <dgm:prSet/>
      <dgm:spPr/>
      <dgm:t>
        <a:bodyPr/>
        <a:p>
          <a:endParaRPr lang="en-US"/>
        </a:p>
      </dgm:t>
    </dgm:pt>
    <dgm:pt modelId="{B5C730DE-1181-420B-A78D-195E914DCCF5}" cxnId="{11690ED6-0DF8-4516-99B9-55AB93F8702A}" type="sibTrans">
      <dgm:prSet/>
      <dgm:spPr/>
      <dgm:t>
        <a:bodyPr/>
        <a:p>
          <a:endParaRPr lang="en-US"/>
        </a:p>
      </dgm:t>
    </dgm:pt>
    <dgm:pt modelId="{D5B7622F-17AC-467C-B10C-28C38C38C350}" type="pres">
      <dgm:prSet presAssocID="{37D76233-2C52-45E9-94E8-FBDCAFC81AF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ADECBB5-37EA-4668-8A2F-BD2C2902F22A}" type="pres">
      <dgm:prSet presAssocID="{8E2A460B-45D3-4E20-A31D-4AFE676F0DDA}" presName="centerShape" presStyleLbl="node0" presStyleIdx="0" presStyleCnt="1"/>
      <dgm:spPr/>
    </dgm:pt>
    <dgm:pt modelId="{C2E7DEFD-0505-42BF-AE13-B6483BF86572}" type="pres">
      <dgm:prSet presAssocID="{ECE2948F-862B-4CC3-B6BC-3E6415C7F5DD}" presName="node" presStyleLbl="node1" presStyleIdx="0" presStyleCnt="4">
        <dgm:presLayoutVars>
          <dgm:bulletEnabled val="1"/>
        </dgm:presLayoutVars>
      </dgm:prSet>
      <dgm:spPr/>
    </dgm:pt>
    <dgm:pt modelId="{45046E67-FA41-4C32-9E33-BDDDFBBF1D6A}" type="pres">
      <dgm:prSet presAssocID="{ECE2948F-862B-4CC3-B6BC-3E6415C7F5DD}" presName="dummy" presStyleCnt="0"/>
      <dgm:spPr/>
    </dgm:pt>
    <dgm:pt modelId="{F3596884-C09F-4C70-900E-D61864BED5F1}" type="pres">
      <dgm:prSet presAssocID="{4116C939-0673-4613-8FA7-CB6FE7258301}" presName="sibTrans" presStyleLbl="sibTrans2D1" presStyleIdx="0" presStyleCnt="4"/>
      <dgm:spPr/>
    </dgm:pt>
    <dgm:pt modelId="{44F31994-0027-4DC3-B39E-FEE01FB1A852}" type="pres">
      <dgm:prSet presAssocID="{D34FE5D7-7525-4D59-ABC9-3998105E634C}" presName="node" presStyleLbl="node1" presStyleIdx="1" presStyleCnt="4">
        <dgm:presLayoutVars>
          <dgm:bulletEnabled val="1"/>
        </dgm:presLayoutVars>
      </dgm:prSet>
      <dgm:spPr/>
    </dgm:pt>
    <dgm:pt modelId="{C6A1073C-AEB6-41D2-8257-B02F52AE6460}" type="pres">
      <dgm:prSet presAssocID="{D34FE5D7-7525-4D59-ABC9-3998105E634C}" presName="dummy" presStyleCnt="0"/>
      <dgm:spPr/>
    </dgm:pt>
    <dgm:pt modelId="{15715456-3418-4DF0-AF3A-DA59307B110D}" type="pres">
      <dgm:prSet presAssocID="{75EA9321-EAFA-4AF6-8313-8107E8EB3526}" presName="sibTrans" presStyleLbl="sibTrans2D1" presStyleIdx="1" presStyleCnt="4"/>
      <dgm:spPr/>
    </dgm:pt>
    <dgm:pt modelId="{0DA4B7DF-BD6B-46E8-940A-69050C019BB3}" type="pres">
      <dgm:prSet presAssocID="{E17F1310-B4AD-4B57-8D9B-BF776721EA77}" presName="node" presStyleLbl="node1" presStyleIdx="2" presStyleCnt="4">
        <dgm:presLayoutVars>
          <dgm:bulletEnabled val="1"/>
        </dgm:presLayoutVars>
      </dgm:prSet>
      <dgm:spPr/>
    </dgm:pt>
    <dgm:pt modelId="{9268D1C0-A139-4893-A300-CF509D15352B}" type="pres">
      <dgm:prSet presAssocID="{E17F1310-B4AD-4B57-8D9B-BF776721EA77}" presName="dummy" presStyleCnt="0"/>
      <dgm:spPr/>
    </dgm:pt>
    <dgm:pt modelId="{EBDCA107-8C73-4044-AC95-50DA28B759A8}" type="pres">
      <dgm:prSet presAssocID="{925984A4-8E6F-4D28-B868-DBAB08F4BD28}" presName="sibTrans" presStyleLbl="sibTrans2D1" presStyleIdx="2" presStyleCnt="4"/>
      <dgm:spPr/>
    </dgm:pt>
    <dgm:pt modelId="{F539A410-44AA-4A02-9F1B-997DD2B71E87}" type="pres">
      <dgm:prSet presAssocID="{468FA009-1E87-4539-85FA-5C28B78DD6E9}" presName="node" presStyleLbl="node1" presStyleIdx="3" presStyleCnt="4">
        <dgm:presLayoutVars>
          <dgm:bulletEnabled val="1"/>
        </dgm:presLayoutVars>
      </dgm:prSet>
      <dgm:spPr/>
    </dgm:pt>
    <dgm:pt modelId="{2B016566-AAE3-46FD-A114-7C13E71734EF}" type="pres">
      <dgm:prSet presAssocID="{468FA009-1E87-4539-85FA-5C28B78DD6E9}" presName="dummy" presStyleCnt="0"/>
      <dgm:spPr/>
    </dgm:pt>
    <dgm:pt modelId="{B5FF6E04-452A-4146-97F4-3BC94EB5BB87}" type="pres">
      <dgm:prSet presAssocID="{B5C730DE-1181-420B-A78D-195E914DCCF5}" presName="sibTrans" presStyleLbl="sibTrans2D1" presStyleIdx="3" presStyleCnt="4"/>
      <dgm:spPr/>
    </dgm:pt>
  </dgm:ptLst>
  <dgm:cxnLst>
    <dgm:cxn modelId="{35F19E29-5560-4750-BD5F-C328DECFDA8B}" srcId="{37D76233-2C52-45E9-94E8-FBDCAFC81AF1}" destId="{8E2A460B-45D3-4E20-A31D-4AFE676F0DDA}" srcOrd="0" destOrd="0" parTransId="{40722E6B-70D7-49DD-BCDB-C5F5A53BB946}" sibTransId="{AC66A5CC-387D-4D7B-8E90-1B8214C2F261}"/>
    <dgm:cxn modelId="{2DAEC870-FDA4-45E2-B69F-96AA15AEFA02}" srcId="{8E2A460B-45D3-4E20-A31D-4AFE676F0DDA}" destId="{ECE2948F-862B-4CC3-B6BC-3E6415C7F5DD}" srcOrd="0" destOrd="0" parTransId="{055F34F9-26B5-46B6-B947-B5718EF53A09}" sibTransId="{4116C939-0673-4613-8FA7-CB6FE7258301}"/>
    <dgm:cxn modelId="{494EA001-0246-4972-AA8E-2816C3A7840F}" srcId="{8E2A460B-45D3-4E20-A31D-4AFE676F0DDA}" destId="{D34FE5D7-7525-4D59-ABC9-3998105E634C}" srcOrd="1" destOrd="0" parTransId="{A96BE2DD-535A-47FD-A010-195BD3C076B9}" sibTransId="{75EA9321-EAFA-4AF6-8313-8107E8EB3526}"/>
    <dgm:cxn modelId="{75CF5DB9-73E7-4E5A-A4B1-3AA89FDBD9EF}" srcId="{8E2A460B-45D3-4E20-A31D-4AFE676F0DDA}" destId="{E17F1310-B4AD-4B57-8D9B-BF776721EA77}" srcOrd="2" destOrd="0" parTransId="{6BAC1755-6217-4715-99C2-D1422148265D}" sibTransId="{925984A4-8E6F-4D28-B868-DBAB08F4BD28}"/>
    <dgm:cxn modelId="{11690ED6-0DF8-4516-99B9-55AB93F8702A}" srcId="{8E2A460B-45D3-4E20-A31D-4AFE676F0DDA}" destId="{468FA009-1E87-4539-85FA-5C28B78DD6E9}" srcOrd="3" destOrd="0" parTransId="{F205FF88-2C9B-4658-BCAA-BEA6EB7393B2}" sibTransId="{B5C730DE-1181-420B-A78D-195E914DCCF5}"/>
    <dgm:cxn modelId="{8E790120-78D1-4B9E-96CE-870E4FCA011E}" type="presOf" srcId="{37D76233-2C52-45E9-94E8-FBDCAFC81AF1}" destId="{D5B7622F-17AC-467C-B10C-28C38C38C350}" srcOrd="0" destOrd="0" presId="urn:microsoft.com/office/officeart/2005/8/layout/radial6"/>
    <dgm:cxn modelId="{3B34BA36-7A2C-48AA-9BEA-B666AAD64315}" type="presParOf" srcId="{D5B7622F-17AC-467C-B10C-28C38C38C350}" destId="{BADECBB5-37EA-4668-8A2F-BD2C2902F22A}" srcOrd="0" destOrd="0" presId="urn:microsoft.com/office/officeart/2005/8/layout/radial6"/>
    <dgm:cxn modelId="{5B39994B-D6A9-4903-AC1D-6987B85114C4}" type="presOf" srcId="{8E2A460B-45D3-4E20-A31D-4AFE676F0DDA}" destId="{BADECBB5-37EA-4668-8A2F-BD2C2902F22A}" srcOrd="0" destOrd="0" presId="urn:microsoft.com/office/officeart/2005/8/layout/radial6"/>
    <dgm:cxn modelId="{9E585407-2E6B-4E6C-8B86-6AC890D7E024}" type="presParOf" srcId="{D5B7622F-17AC-467C-B10C-28C38C38C350}" destId="{C2E7DEFD-0505-42BF-AE13-B6483BF86572}" srcOrd="1" destOrd="0" presId="urn:microsoft.com/office/officeart/2005/8/layout/radial6"/>
    <dgm:cxn modelId="{8CB0064F-FC1C-4E83-BA91-C404A9AE1AF7}" type="presOf" srcId="{ECE2948F-862B-4CC3-B6BC-3E6415C7F5DD}" destId="{C2E7DEFD-0505-42BF-AE13-B6483BF86572}" srcOrd="0" destOrd="0" presId="urn:microsoft.com/office/officeart/2005/8/layout/radial6"/>
    <dgm:cxn modelId="{7420FC89-4546-4065-8ACD-99E43BD304C2}" type="presParOf" srcId="{D5B7622F-17AC-467C-B10C-28C38C38C350}" destId="{45046E67-FA41-4C32-9E33-BDDDFBBF1D6A}" srcOrd="2" destOrd="0" presId="urn:microsoft.com/office/officeart/2005/8/layout/radial6"/>
    <dgm:cxn modelId="{CE178046-3FC9-4CB2-99FB-5124D045C6BF}" type="presParOf" srcId="{D5B7622F-17AC-467C-B10C-28C38C38C350}" destId="{F3596884-C09F-4C70-900E-D61864BED5F1}" srcOrd="3" destOrd="0" presId="urn:microsoft.com/office/officeart/2005/8/layout/radial6"/>
    <dgm:cxn modelId="{665C3BFE-D1B7-46CE-8602-40D4B3C3E214}" type="presOf" srcId="{4116C939-0673-4613-8FA7-CB6FE7258301}" destId="{F3596884-C09F-4C70-900E-D61864BED5F1}" srcOrd="0" destOrd="0" presId="urn:microsoft.com/office/officeart/2005/8/layout/radial6"/>
    <dgm:cxn modelId="{3236C713-CD63-478D-B4EC-F7155538C43A}" type="presParOf" srcId="{D5B7622F-17AC-467C-B10C-28C38C38C350}" destId="{44F31994-0027-4DC3-B39E-FEE01FB1A852}" srcOrd="4" destOrd="0" presId="urn:microsoft.com/office/officeart/2005/8/layout/radial6"/>
    <dgm:cxn modelId="{CDA885F5-B83E-49C9-B034-A19FA4B30B0A}" type="presOf" srcId="{D34FE5D7-7525-4D59-ABC9-3998105E634C}" destId="{44F31994-0027-4DC3-B39E-FEE01FB1A852}" srcOrd="0" destOrd="0" presId="urn:microsoft.com/office/officeart/2005/8/layout/radial6"/>
    <dgm:cxn modelId="{9BA994FB-008D-4A40-8AB8-9D71C04DCF8B}" type="presParOf" srcId="{D5B7622F-17AC-467C-B10C-28C38C38C350}" destId="{C6A1073C-AEB6-41D2-8257-B02F52AE6460}" srcOrd="5" destOrd="0" presId="urn:microsoft.com/office/officeart/2005/8/layout/radial6"/>
    <dgm:cxn modelId="{6A01304D-FA1B-4277-9BC9-17F91F02FE48}" type="presParOf" srcId="{D5B7622F-17AC-467C-B10C-28C38C38C350}" destId="{15715456-3418-4DF0-AF3A-DA59307B110D}" srcOrd="6" destOrd="0" presId="urn:microsoft.com/office/officeart/2005/8/layout/radial6"/>
    <dgm:cxn modelId="{37EBE2CC-171C-4220-8D30-3D2C35CF6E2C}" type="presOf" srcId="{75EA9321-EAFA-4AF6-8313-8107E8EB3526}" destId="{15715456-3418-4DF0-AF3A-DA59307B110D}" srcOrd="0" destOrd="0" presId="urn:microsoft.com/office/officeart/2005/8/layout/radial6"/>
    <dgm:cxn modelId="{FF8C48AA-0BD6-4DFB-88C3-62AA63DBB562}" type="presParOf" srcId="{D5B7622F-17AC-467C-B10C-28C38C38C350}" destId="{0DA4B7DF-BD6B-46E8-940A-69050C019BB3}" srcOrd="7" destOrd="0" presId="urn:microsoft.com/office/officeart/2005/8/layout/radial6"/>
    <dgm:cxn modelId="{DBD30C3E-3564-4112-B08A-031A01E9F15A}" type="presOf" srcId="{E17F1310-B4AD-4B57-8D9B-BF776721EA77}" destId="{0DA4B7DF-BD6B-46E8-940A-69050C019BB3}" srcOrd="0" destOrd="0" presId="urn:microsoft.com/office/officeart/2005/8/layout/radial6"/>
    <dgm:cxn modelId="{CC90E72C-0D81-4F86-B13F-CF82D92F3D5C}" type="presParOf" srcId="{D5B7622F-17AC-467C-B10C-28C38C38C350}" destId="{9268D1C0-A139-4893-A300-CF509D15352B}" srcOrd="8" destOrd="0" presId="urn:microsoft.com/office/officeart/2005/8/layout/radial6"/>
    <dgm:cxn modelId="{CEA8F792-ABA9-46FB-8494-7E9AAEFFED6A}" type="presParOf" srcId="{D5B7622F-17AC-467C-B10C-28C38C38C350}" destId="{EBDCA107-8C73-4044-AC95-50DA28B759A8}" srcOrd="9" destOrd="0" presId="urn:microsoft.com/office/officeart/2005/8/layout/radial6"/>
    <dgm:cxn modelId="{387EBB53-4C3F-4726-B762-ABDA96480844}" type="presOf" srcId="{925984A4-8E6F-4D28-B868-DBAB08F4BD28}" destId="{EBDCA107-8C73-4044-AC95-50DA28B759A8}" srcOrd="0" destOrd="0" presId="urn:microsoft.com/office/officeart/2005/8/layout/radial6"/>
    <dgm:cxn modelId="{724EC4FB-1F4A-420D-BCC5-C9776ED9190A}" type="presParOf" srcId="{D5B7622F-17AC-467C-B10C-28C38C38C350}" destId="{F539A410-44AA-4A02-9F1B-997DD2B71E87}" srcOrd="10" destOrd="0" presId="urn:microsoft.com/office/officeart/2005/8/layout/radial6"/>
    <dgm:cxn modelId="{53D3F661-CCA4-4A43-BE17-3F95E87C3F54}" type="presOf" srcId="{468FA009-1E87-4539-85FA-5C28B78DD6E9}" destId="{F539A410-44AA-4A02-9F1B-997DD2B71E87}" srcOrd="0" destOrd="0" presId="urn:microsoft.com/office/officeart/2005/8/layout/radial6"/>
    <dgm:cxn modelId="{4E73E168-AF68-44CC-BECC-1292110B471A}" type="presParOf" srcId="{D5B7622F-17AC-467C-B10C-28C38C38C350}" destId="{2B016566-AAE3-46FD-A114-7C13E71734EF}" srcOrd="11" destOrd="0" presId="urn:microsoft.com/office/officeart/2005/8/layout/radial6"/>
    <dgm:cxn modelId="{42C70752-34B8-4497-9C7E-1C0E0DF6E366}" type="presParOf" srcId="{D5B7622F-17AC-467C-B10C-28C38C38C350}" destId="{B5FF6E04-452A-4146-97F4-3BC94EB5BB87}" srcOrd="12" destOrd="0" presId="urn:microsoft.com/office/officeart/2005/8/layout/radial6"/>
    <dgm:cxn modelId="{53F6F8A7-666A-4275-A3B2-F82255F43B40}" type="presOf" srcId="{B5C730DE-1181-420B-A78D-195E914DCCF5}" destId="{B5FF6E04-452A-4146-97F4-3BC94EB5BB87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6A33B9-FA13-4D98-98D8-B9BA6E5F525D}" type="doc">
      <dgm:prSet loTypeId="relationship" loCatId="relationship" qsTypeId="urn:microsoft.com/office/officeart/2005/8/quickstyle/simple1" qsCatId="simple" csTypeId="urn:microsoft.com/office/officeart/2005/8/colors/colorful2" csCatId="accent3" phldr="1"/>
      <dgm:spPr/>
      <dgm:t>
        <a:bodyPr/>
        <a:lstStyle/>
        <a:p>
          <a:endParaRPr lang="uk-UA"/>
        </a:p>
      </dgm:t>
    </dgm:pt>
    <dgm:pt modelId="{CDA055B4-A55C-4FB7-A217-E5A3A3279E36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 smtClean="0"/>
            <a:t>Wa</a:t>
          </a:r>
          <a:r>
            <a:rPr lang="en-US" sz="2400" dirty="0" smtClean="0"/>
            <a:t>rm</a:t>
          </a:r>
          <a:r>
            <a:rPr lang="en-US" sz="2400" dirty="0" smtClean="0"/>
            <a:t>ing </a:t>
          </a:r>
          <a:r>
            <a:rPr lang="en-US" sz="2400" dirty="0" smtClean="0"/>
            <a:t>up</a:t>
          </a:r>
          <a:r>
            <a:rPr lang="en-US" sz="2400" dirty="0" smtClean="0"/>
            <a:t/>
          </a:r>
          <a:endParaRPr lang="en-US" sz="2400" dirty="0" smtClean="0"/>
        </a:p>
      </dgm:t>
    </dgm:pt>
    <dgm:pt modelId="{EE980682-8099-4996-AAF1-F53FC437A904}" cxnId="{4ACA2FD8-70FB-4D57-81AF-F0830E53EB9E}" type="parTrans">
      <dgm:prSet/>
      <dgm:spPr/>
      <dgm:t>
        <a:bodyPr/>
        <a:lstStyle/>
        <a:p>
          <a:endParaRPr lang="uk-UA"/>
        </a:p>
      </dgm:t>
    </dgm:pt>
    <dgm:pt modelId="{251A3C71-13FA-4B16-825F-FE418988CC6D}" cxnId="{4ACA2FD8-70FB-4D57-81AF-F0830E53EB9E}" type="sibTrans">
      <dgm:prSet/>
      <dgm:spPr/>
      <dgm:t>
        <a:bodyPr/>
        <a:lstStyle/>
        <a:p>
          <a:endParaRPr lang="uk-UA"/>
        </a:p>
      </dgm:t>
    </dgm:pt>
    <dgm:pt modelId="{0FE4A4BC-A8BA-4161-943B-BEFB31DBE942}">
      <dgm:prSet phldrT="[Текст]" phldr="1"/>
      <dgm:spPr/>
      <dgm:t>
        <a:bodyPr/>
        <a:lstStyle/>
        <a:p>
          <a:endParaRPr lang="uk-UA" dirty="0"/>
        </a:p>
      </dgm:t>
    </dgm:pt>
    <dgm:pt modelId="{34224BC2-2480-48D4-AB10-7967C605E227}" cxnId="{D37F0023-731D-4A73-A158-3719760A5DBB}" type="parTrans">
      <dgm:prSet/>
      <dgm:spPr/>
      <dgm:t>
        <a:bodyPr/>
        <a:lstStyle/>
        <a:p>
          <a:endParaRPr lang="uk-UA"/>
        </a:p>
      </dgm:t>
    </dgm:pt>
    <dgm:pt modelId="{FADC62D2-D196-4BE7-9C48-A556EA78D404}" cxnId="{D37F0023-731D-4A73-A158-3719760A5DBB}" type="sibTrans">
      <dgm:prSet/>
      <dgm:spPr/>
      <dgm:t>
        <a:bodyPr/>
        <a:lstStyle/>
        <a:p>
          <a:endParaRPr lang="uk-UA"/>
        </a:p>
      </dgm:t>
    </dgm:pt>
    <dgm:pt modelId="{68D7D758-9D7A-4769-90B8-2A8D81E334BE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dirty="0" smtClean="0"/>
            <a:t>Main body</a:t>
          </a:r>
          <a:r>
            <a:rPr lang="en-US" sz="2000" dirty="0" smtClean="0"/>
            <a:t/>
          </a:r>
          <a:endParaRPr lang="en-US" sz="2000" dirty="0" smtClean="0"/>
        </a:p>
      </dgm:t>
    </dgm:pt>
    <dgm:pt modelId="{CC1ECA42-51B0-435A-AE8D-699F02C0D5F6}" cxnId="{FCA2AFAC-AB84-48EE-A5DF-98C9EDD7D542}" type="parTrans">
      <dgm:prSet/>
      <dgm:spPr/>
      <dgm:t>
        <a:bodyPr/>
        <a:lstStyle/>
        <a:p>
          <a:endParaRPr lang="uk-UA"/>
        </a:p>
      </dgm:t>
    </dgm:pt>
    <dgm:pt modelId="{D93373CF-6D55-41E2-939D-06EEA4FD756C}" cxnId="{FCA2AFAC-AB84-48EE-A5DF-98C9EDD7D542}" type="sibTrans">
      <dgm:prSet/>
      <dgm:spPr/>
      <dgm:t>
        <a:bodyPr/>
        <a:lstStyle/>
        <a:p>
          <a:endParaRPr lang="uk-UA"/>
        </a:p>
      </dgm:t>
    </dgm:pt>
    <dgm:pt modelId="{7BA6A3F1-25E1-418F-AFBD-B8A8431C3F08}">
      <dgm:prSet phldrT="[Текст]" phldr="1"/>
      <dgm:spPr/>
      <dgm:t>
        <a:bodyPr/>
        <a:lstStyle/>
        <a:p>
          <a:endParaRPr lang="uk-UA" dirty="0"/>
        </a:p>
      </dgm:t>
    </dgm:pt>
    <dgm:pt modelId="{8F6E29C7-733A-408E-9D97-23853A810C77}" cxnId="{113730C9-EFDE-43C9-9529-B1B1B9B3EBDD}" type="parTrans">
      <dgm:prSet/>
      <dgm:spPr/>
      <dgm:t>
        <a:bodyPr/>
        <a:lstStyle/>
        <a:p>
          <a:endParaRPr lang="uk-UA"/>
        </a:p>
      </dgm:t>
    </dgm:pt>
    <dgm:pt modelId="{6CED92FE-FB04-4982-8FE2-E25B809B8D7B}" cxnId="{113730C9-EFDE-43C9-9529-B1B1B9B3EBDD}" type="sibTrans">
      <dgm:prSet/>
      <dgm:spPr/>
      <dgm:t>
        <a:bodyPr/>
        <a:lstStyle/>
        <a:p>
          <a:endParaRPr lang="uk-UA"/>
        </a:p>
      </dgm:t>
    </dgm:pt>
    <dgm:pt modelId="{BB0B12E3-C30B-43D3-8F5B-8040EA272A68}">
      <dgm:prSet phldrT="[Текст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dirty="0" smtClean="0"/>
            <a:t>summery</a:t>
          </a:r>
          <a:r>
            <a:rPr lang="en-US" sz="2000" dirty="0" smtClean="0"/>
            <a:t/>
          </a:r>
          <a:endParaRPr lang="en-US" sz="2000" dirty="0" smtClean="0"/>
        </a:p>
      </dgm:t>
    </dgm:pt>
    <dgm:pt modelId="{2270A047-AB4E-4238-87FB-19F0E690CF88}" cxnId="{D67C8CBD-B7C2-486E-89B2-AA9D239B7977}" type="parTrans">
      <dgm:prSet/>
      <dgm:spPr/>
      <dgm:t>
        <a:bodyPr/>
        <a:lstStyle/>
        <a:p>
          <a:endParaRPr lang="uk-UA"/>
        </a:p>
      </dgm:t>
    </dgm:pt>
    <dgm:pt modelId="{6C848A1B-E71A-448F-B31D-20A654CA720A}" cxnId="{D67C8CBD-B7C2-486E-89B2-AA9D239B7977}" type="sibTrans">
      <dgm:prSet/>
      <dgm:spPr/>
      <dgm:t>
        <a:bodyPr/>
        <a:lstStyle/>
        <a:p>
          <a:endParaRPr lang="uk-UA"/>
        </a:p>
      </dgm:t>
    </dgm:pt>
    <dgm:pt modelId="{ADAA9E43-70A9-4B60-9E0B-E2C6FE4DA33A}">
      <dgm:prSet phldrT="[Текст]"/>
      <dgm:spPr/>
      <dgm:t>
        <a:bodyPr/>
        <a:lstStyle/>
        <a:p>
          <a:endParaRPr lang="uk-UA" dirty="0"/>
        </a:p>
      </dgm:t>
    </dgm:pt>
    <dgm:pt modelId="{48A46C42-91F7-4B3D-B0B6-C61EA46DEAC3}" cxnId="{8F225BFB-5AAD-4E83-9591-AE59CFB693AB}" type="parTrans">
      <dgm:prSet/>
      <dgm:spPr/>
      <dgm:t>
        <a:bodyPr/>
        <a:lstStyle/>
        <a:p>
          <a:endParaRPr lang="uk-UA"/>
        </a:p>
      </dgm:t>
    </dgm:pt>
    <dgm:pt modelId="{61E789ED-DB76-4CD7-A7DB-C88092636E20}" cxnId="{8F225BFB-5AAD-4E83-9591-AE59CFB693AB}" type="sibTrans">
      <dgm:prSet/>
      <dgm:spPr/>
      <dgm:t>
        <a:bodyPr/>
        <a:lstStyle/>
        <a:p>
          <a:endParaRPr lang="uk-UA"/>
        </a:p>
      </dgm:t>
    </dgm:pt>
    <dgm:pt modelId="{99DA200F-F091-4A33-B846-6984DB25D442}" type="pres">
      <dgm:prSet presAssocID="{4B6A33B9-FA13-4D98-98D8-B9BA6E5F525D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C2298311-C2BB-442B-8A5F-31BE26F736B9}" type="pres">
      <dgm:prSet presAssocID="{4B6A33B9-FA13-4D98-98D8-B9BA6E5F525D}" presName="cycle" presStyleCnt="0"/>
      <dgm:spPr/>
    </dgm:pt>
    <dgm:pt modelId="{2E4367DF-A65F-4FC0-8FE3-555A4D8DFB38}" type="pres">
      <dgm:prSet presAssocID="{4B6A33B9-FA13-4D98-98D8-B9BA6E5F525D}" presName="centerShape" presStyleCnt="0"/>
      <dgm:spPr/>
    </dgm:pt>
    <dgm:pt modelId="{C43BB651-B63E-401E-A410-A8995EE8CEAD}" type="pres">
      <dgm:prSet presAssocID="{4B6A33B9-FA13-4D98-98D8-B9BA6E5F525D}" presName="connSite" presStyleCnt="0"/>
      <dgm:spPr/>
    </dgm:pt>
    <dgm:pt modelId="{4ADD3E81-9ECA-4518-A04F-E7FE50763982}" type="pres">
      <dgm:prSet presAssocID="{4B6A33B9-FA13-4D98-98D8-B9BA6E5F525D}" presName="visible" presStyleLbl="node1" presStyleIdx="0" presStyleCnt="4" custLinFactNeighborX="-2158" custLinFactNeighborY="-9285"/>
      <dgm:spPr/>
    </dgm:pt>
    <dgm:pt modelId="{2F903675-049C-4569-AB99-F36DB4C8430E}" type="pres">
      <dgm:prSet presAssocID="{EE980682-8099-4996-AAF1-F53FC437A904}" presName="Name25" presStyleLbl="parChTrans1D1" presStyleIdx="0" presStyleCnt="3"/>
      <dgm:spPr/>
    </dgm:pt>
    <dgm:pt modelId="{657A9152-3C8F-415B-913C-6365251E9170}" type="pres">
      <dgm:prSet presAssocID="{CDA055B4-A55C-4FB7-A217-E5A3A3279E36}" presName="node" presStyleCnt="0"/>
      <dgm:spPr/>
    </dgm:pt>
    <dgm:pt modelId="{16B70104-7D16-419B-A825-14AC2FCD94AA}" type="pres">
      <dgm:prSet presAssocID="{CDA055B4-A55C-4FB7-A217-E5A3A3279E36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09B7342-8C2C-4342-9376-6DED61BD08C2}" type="pres">
      <dgm:prSet presAssocID="{CDA055B4-A55C-4FB7-A217-E5A3A3279E36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C851735-4B2F-46DD-9BF3-4E9A1C761027}" type="pres">
      <dgm:prSet presAssocID="{CC1ECA42-51B0-435A-AE8D-699F02C0D5F6}" presName="Name25" presStyleLbl="parChTrans1D1" presStyleIdx="1" presStyleCnt="3"/>
      <dgm:spPr/>
    </dgm:pt>
    <dgm:pt modelId="{12B9571D-7CC4-47E5-828E-F026454B96E6}" type="pres">
      <dgm:prSet presAssocID="{68D7D758-9D7A-4769-90B8-2A8D81E334BE}" presName="node" presStyleCnt="0"/>
      <dgm:spPr/>
    </dgm:pt>
    <dgm:pt modelId="{50F65A6C-1F4D-471C-96CA-19E8A56AEDC5}" type="pres">
      <dgm:prSet presAssocID="{68D7D758-9D7A-4769-90B8-2A8D81E334BE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7DB8E92-AE4E-47D9-9775-E26D6CF2A492}" type="pres">
      <dgm:prSet presAssocID="{68D7D758-9D7A-4769-90B8-2A8D81E334BE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DDBC019-09A6-477B-AD85-F183E48B2953}" type="pres">
      <dgm:prSet presAssocID="{2270A047-AB4E-4238-87FB-19F0E690CF88}" presName="Name25" presStyleLbl="parChTrans1D1" presStyleIdx="2" presStyleCnt="3"/>
      <dgm:spPr/>
    </dgm:pt>
    <dgm:pt modelId="{3190EAC7-201E-4BC7-A42E-51895812DC9E}" type="pres">
      <dgm:prSet presAssocID="{BB0B12E3-C30B-43D3-8F5B-8040EA272A68}" presName="node" presStyleCnt="0"/>
      <dgm:spPr/>
    </dgm:pt>
    <dgm:pt modelId="{38DFBE65-C086-4569-99DC-4DCE0EA5C623}" type="pres">
      <dgm:prSet presAssocID="{BB0B12E3-C30B-43D3-8F5B-8040EA272A68}" presName="parentNode" presStyleLbl="node1" presStyleIdx="3" presStyleCnt="4" custLinFactNeighborX="-3218" custLinFactNeighborY="6465">
        <dgm:presLayoutVars>
          <dgm:chMax val="1"/>
          <dgm:bulletEnabled val="1"/>
        </dgm:presLayoutVars>
      </dgm:prSet>
      <dgm:spPr/>
    </dgm:pt>
    <dgm:pt modelId="{639A9FBF-87C3-4BC9-8D5E-88767E2F055E}" type="pres">
      <dgm:prSet presAssocID="{BB0B12E3-C30B-43D3-8F5B-8040EA272A68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ACA2FD8-70FB-4D57-81AF-F0830E53EB9E}" srcId="{4B6A33B9-FA13-4D98-98D8-B9BA6E5F525D}" destId="{CDA055B4-A55C-4FB7-A217-E5A3A3279E36}" srcOrd="0" destOrd="0" parTransId="{EE980682-8099-4996-AAF1-F53FC437A904}" sibTransId="{251A3C71-13FA-4B16-825F-FE418988CC6D}"/>
    <dgm:cxn modelId="{D37F0023-731D-4A73-A158-3719760A5DBB}" srcId="{CDA055B4-A55C-4FB7-A217-E5A3A3279E36}" destId="{0FE4A4BC-A8BA-4161-943B-BEFB31DBE942}" srcOrd="0" destOrd="0" parTransId="{34224BC2-2480-48D4-AB10-7967C605E227}" sibTransId="{FADC62D2-D196-4BE7-9C48-A556EA78D404}"/>
    <dgm:cxn modelId="{FCA2AFAC-AB84-48EE-A5DF-98C9EDD7D542}" srcId="{4B6A33B9-FA13-4D98-98D8-B9BA6E5F525D}" destId="{68D7D758-9D7A-4769-90B8-2A8D81E334BE}" srcOrd="1" destOrd="0" parTransId="{CC1ECA42-51B0-435A-AE8D-699F02C0D5F6}" sibTransId="{D93373CF-6D55-41E2-939D-06EEA4FD756C}"/>
    <dgm:cxn modelId="{113730C9-EFDE-43C9-9529-B1B1B9B3EBDD}" srcId="{68D7D758-9D7A-4769-90B8-2A8D81E334BE}" destId="{7BA6A3F1-25E1-418F-AFBD-B8A8431C3F08}" srcOrd="0" destOrd="1" parTransId="{8F6E29C7-733A-408E-9D97-23853A810C77}" sibTransId="{6CED92FE-FB04-4982-8FE2-E25B809B8D7B}"/>
    <dgm:cxn modelId="{D67C8CBD-B7C2-486E-89B2-AA9D239B7977}" srcId="{4B6A33B9-FA13-4D98-98D8-B9BA6E5F525D}" destId="{BB0B12E3-C30B-43D3-8F5B-8040EA272A68}" srcOrd="2" destOrd="0" parTransId="{2270A047-AB4E-4238-87FB-19F0E690CF88}" sibTransId="{6C848A1B-E71A-448F-B31D-20A654CA720A}"/>
    <dgm:cxn modelId="{8F225BFB-5AAD-4E83-9591-AE59CFB693AB}" srcId="{BB0B12E3-C30B-43D3-8F5B-8040EA272A68}" destId="{ADAA9E43-70A9-4B60-9E0B-E2C6FE4DA33A}" srcOrd="0" destOrd="2" parTransId="{48A46C42-91F7-4B3D-B0B6-C61EA46DEAC3}" sibTransId="{61E789ED-DB76-4CD7-A7DB-C88092636E20}"/>
    <dgm:cxn modelId="{0A2F7ACE-E3EF-444E-8E39-51E1EAC4120F}" type="presOf" srcId="{4B6A33B9-FA13-4D98-98D8-B9BA6E5F525D}" destId="{99DA200F-F091-4A33-B846-6984DB25D442}" srcOrd="0" destOrd="0" presId="urn:microsoft.com/office/officeart/2005/8/layout/radial2"/>
    <dgm:cxn modelId="{9BA3E3F4-85F8-4323-951E-80E0E382D2BA}" type="presParOf" srcId="{99DA200F-F091-4A33-B846-6984DB25D442}" destId="{C2298311-C2BB-442B-8A5F-31BE26F736B9}" srcOrd="0" destOrd="0" presId="urn:microsoft.com/office/officeart/2005/8/layout/radial2"/>
    <dgm:cxn modelId="{2DDC018F-FF33-4B16-AEA3-9914F772917E}" type="presParOf" srcId="{C2298311-C2BB-442B-8A5F-31BE26F736B9}" destId="{2E4367DF-A65F-4FC0-8FE3-555A4D8DFB38}" srcOrd="0" destOrd="0" presId="urn:microsoft.com/office/officeart/2005/8/layout/radial2"/>
    <dgm:cxn modelId="{84EE8CC5-3044-4924-A0BB-875F2AC8DAA5}" type="presOf" srcId="{CDA055B4-A55C-4FB7-A217-E5A3A3279E36}" destId="{2E4367DF-A65F-4FC0-8FE3-555A4D8DFB38}" srcOrd="0" destOrd="0" presId="urn:microsoft.com/office/officeart/2005/8/layout/radial2"/>
    <dgm:cxn modelId="{5FD4197A-4120-40ED-8F5B-27DF03261CA3}" type="presParOf" srcId="{2E4367DF-A65F-4FC0-8FE3-555A4D8DFB38}" destId="{C43BB651-B63E-401E-A410-A8995EE8CEAD}" srcOrd="0" destOrd="0" presId="urn:microsoft.com/office/officeart/2005/8/layout/radial2"/>
    <dgm:cxn modelId="{2768400B-F2AF-466E-8F95-325059D9E4B1}" type="presParOf" srcId="{2E4367DF-A65F-4FC0-8FE3-555A4D8DFB38}" destId="{4ADD3E81-9ECA-4518-A04F-E7FE50763982}" srcOrd="1" destOrd="0" presId="urn:microsoft.com/office/officeart/2005/8/layout/radial2"/>
    <dgm:cxn modelId="{57CB9CD2-A517-4611-9FD6-5D24A8BCEA4C}" type="presParOf" srcId="{C2298311-C2BB-442B-8A5F-31BE26F736B9}" destId="{2F903675-049C-4569-AB99-F36DB4C8430E}" srcOrd="1" destOrd="0" presId="urn:microsoft.com/office/officeart/2005/8/layout/radial2"/>
    <dgm:cxn modelId="{FD9FC2B7-1759-4FEF-86F6-3FF4EE1FE374}" type="presOf" srcId="{EE980682-8099-4996-AAF1-F53FC437A904}" destId="{2F903675-049C-4569-AB99-F36DB4C8430E}" srcOrd="0" destOrd="0" presId="urn:microsoft.com/office/officeart/2005/8/layout/radial2"/>
    <dgm:cxn modelId="{5180D5EF-9228-4B63-B49F-D49A03275E18}" type="presParOf" srcId="{C2298311-C2BB-442B-8A5F-31BE26F736B9}" destId="{657A9152-3C8F-415B-913C-6365251E9170}" srcOrd="2" destOrd="0" presId="urn:microsoft.com/office/officeart/2005/8/layout/radial2"/>
    <dgm:cxn modelId="{E409440B-C1D9-46C9-8A5F-E88C06656ABE}" type="presParOf" srcId="{657A9152-3C8F-415B-913C-6365251E9170}" destId="{16B70104-7D16-419B-A825-14AC2FCD94AA}" srcOrd="0" destOrd="2" presId="urn:microsoft.com/office/officeart/2005/8/layout/radial2"/>
    <dgm:cxn modelId="{6089C2CA-0D7A-4111-AA1B-47E2E118F170}" type="presOf" srcId="{CDA055B4-A55C-4FB7-A217-E5A3A3279E36}" destId="{16B70104-7D16-419B-A825-14AC2FCD94AA}" srcOrd="0" destOrd="0" presId="urn:microsoft.com/office/officeart/2005/8/layout/radial2"/>
    <dgm:cxn modelId="{72708FA3-7C8A-498B-B8E5-ABEBB94CBF41}" type="presParOf" srcId="{657A9152-3C8F-415B-913C-6365251E9170}" destId="{F09B7342-8C2C-4342-9376-6DED61BD08C2}" srcOrd="1" destOrd="2" presId="urn:microsoft.com/office/officeart/2005/8/layout/radial2"/>
    <dgm:cxn modelId="{83E7CBB7-A909-40CF-A92A-5BF3D61320C6}" type="presOf" srcId="{0FE4A4BC-A8BA-4161-943B-BEFB31DBE942}" destId="{F09B7342-8C2C-4342-9376-6DED61BD08C2}" srcOrd="0" destOrd="0" presId="urn:microsoft.com/office/officeart/2005/8/layout/radial2"/>
    <dgm:cxn modelId="{661C1EC1-94DE-4890-8A23-2C8913A782AA}" type="presParOf" srcId="{C2298311-C2BB-442B-8A5F-31BE26F736B9}" destId="{6C851735-4B2F-46DD-9BF3-4E9A1C761027}" srcOrd="3" destOrd="0" presId="urn:microsoft.com/office/officeart/2005/8/layout/radial2"/>
    <dgm:cxn modelId="{BB9672D6-01C9-4AEF-BAAE-5A2877F6E835}" type="presOf" srcId="{CC1ECA42-51B0-435A-AE8D-699F02C0D5F6}" destId="{6C851735-4B2F-46DD-9BF3-4E9A1C761027}" srcOrd="0" destOrd="0" presId="urn:microsoft.com/office/officeart/2005/8/layout/radial2"/>
    <dgm:cxn modelId="{D58804DA-2028-4ED4-AF7D-6850BA7A22AD}" type="presParOf" srcId="{C2298311-C2BB-442B-8A5F-31BE26F736B9}" destId="{12B9571D-7CC4-47E5-828E-F026454B96E6}" srcOrd="4" destOrd="0" presId="urn:microsoft.com/office/officeart/2005/8/layout/radial2"/>
    <dgm:cxn modelId="{F05435ED-B210-4B0F-A649-BAE3FAFBEF29}" type="presParOf" srcId="{12B9571D-7CC4-47E5-828E-F026454B96E6}" destId="{50F65A6C-1F4D-471C-96CA-19E8A56AEDC5}" srcOrd="0" destOrd="4" presId="urn:microsoft.com/office/officeart/2005/8/layout/radial2"/>
    <dgm:cxn modelId="{989C8081-02EB-4971-B1C7-9FD8CFCED5E1}" type="presOf" srcId="{68D7D758-9D7A-4769-90B8-2A8D81E334BE}" destId="{50F65A6C-1F4D-471C-96CA-19E8A56AEDC5}" srcOrd="0" destOrd="0" presId="urn:microsoft.com/office/officeart/2005/8/layout/radial2"/>
    <dgm:cxn modelId="{54B8A691-3E2E-4565-99AC-036A60521BA1}" type="presParOf" srcId="{12B9571D-7CC4-47E5-828E-F026454B96E6}" destId="{F7DB8E92-AE4E-47D9-9775-E26D6CF2A492}" srcOrd="1" destOrd="4" presId="urn:microsoft.com/office/officeart/2005/8/layout/radial2"/>
    <dgm:cxn modelId="{D73EC49E-D247-4631-A400-569BB33237DE}" type="presOf" srcId="{7BA6A3F1-25E1-418F-AFBD-B8A8431C3F08}" destId="{F7DB8E92-AE4E-47D9-9775-E26D6CF2A492}" srcOrd="0" destOrd="0" presId="urn:microsoft.com/office/officeart/2005/8/layout/radial2"/>
    <dgm:cxn modelId="{9F3DCE1C-389B-43FA-9D5F-A1556F6ED769}" type="presParOf" srcId="{C2298311-C2BB-442B-8A5F-31BE26F736B9}" destId="{2DDBC019-09A6-477B-AD85-F183E48B2953}" srcOrd="5" destOrd="0" presId="urn:microsoft.com/office/officeart/2005/8/layout/radial2"/>
    <dgm:cxn modelId="{876D775B-E70F-4FAC-A2ED-3E10F9AC9CD4}" type="presOf" srcId="{2270A047-AB4E-4238-87FB-19F0E690CF88}" destId="{2DDBC019-09A6-477B-AD85-F183E48B2953}" srcOrd="0" destOrd="0" presId="urn:microsoft.com/office/officeart/2005/8/layout/radial2"/>
    <dgm:cxn modelId="{C3B828C9-17C5-4BFB-9B7B-8090BFAC3651}" type="presParOf" srcId="{C2298311-C2BB-442B-8A5F-31BE26F736B9}" destId="{3190EAC7-201E-4BC7-A42E-51895812DC9E}" srcOrd="6" destOrd="0" presId="urn:microsoft.com/office/officeart/2005/8/layout/radial2"/>
    <dgm:cxn modelId="{8DB894ED-17FF-45B7-AA1F-234799BED68E}" type="presParOf" srcId="{3190EAC7-201E-4BC7-A42E-51895812DC9E}" destId="{38DFBE65-C086-4569-99DC-4DCE0EA5C623}" srcOrd="0" destOrd="6" presId="urn:microsoft.com/office/officeart/2005/8/layout/radial2"/>
    <dgm:cxn modelId="{416BE09F-08C5-4FCD-87BF-5E159CFB6248}" type="presOf" srcId="{BB0B12E3-C30B-43D3-8F5B-8040EA272A68}" destId="{38DFBE65-C086-4569-99DC-4DCE0EA5C623}" srcOrd="0" destOrd="0" presId="urn:microsoft.com/office/officeart/2005/8/layout/radial2"/>
    <dgm:cxn modelId="{DF2E4213-50D7-44E0-80DB-092AAB810CC7}" type="presParOf" srcId="{3190EAC7-201E-4BC7-A42E-51895812DC9E}" destId="{639A9FBF-87C3-4BC9-8D5E-88767E2F055E}" srcOrd="1" destOrd="6" presId="urn:microsoft.com/office/officeart/2005/8/layout/radial2"/>
    <dgm:cxn modelId="{FBE9E162-9423-47BE-B49D-4F7CFBC18EBE}" type="presOf" srcId="{ADAA9E43-70A9-4B60-9E0B-E2C6FE4DA33A}" destId="{639A9FBF-87C3-4BC9-8D5E-88767E2F055E}" srcOrd="0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6096000" cy="4064000"/>
        <a:chOff x="0" y="0"/>
        <a:chExt cx="6096000" cy="4064000"/>
      </a:xfrm>
    </dsp:grpSpPr>
    <dsp:sp modelId="{74E80F07-5110-441A-A7E3-1657E09E92FB}">
      <dsp:nvSpPr>
        <dsp:cNvPr id="5" name="Rectangles 4"/>
        <dsp:cNvSpPr/>
      </dsp:nvSpPr>
      <dsp:spPr bwMode="white">
        <a:xfrm>
          <a:off x="0" y="464020"/>
          <a:ext cx="6096000" cy="781200"/>
        </a:xfrm>
        <a:prstGeom prst="rect">
          <a:avLst/>
        </a:prstGeom>
      </dsp:spPr>
      <dsp:style>
        <a:lnRef idx="2">
          <a:schemeClr val="accent2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73117" tIns="645668" rIns="473117" bIns="220472" anchor="t"/>
        <a:lstStyle>
          <a:lvl1pPr algn="l">
            <a:defRPr sz="3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464020"/>
        <a:ext cx="6096000" cy="781200"/>
      </dsp:txXfrm>
    </dsp:sp>
    <dsp:sp modelId="{A5821912-2143-4A60-B62A-D6C4097F7BE7}">
      <dsp:nvSpPr>
        <dsp:cNvPr id="4" name="Rounded Rectangle 3"/>
        <dsp:cNvSpPr/>
      </dsp:nvSpPr>
      <dsp:spPr bwMode="white">
        <a:xfrm>
          <a:off x="167680" y="15776"/>
          <a:ext cx="4267200" cy="91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61290" tIns="0" rIns="161290" bIns="0" anchor="ctr"/>
        <a:lstStyle>
          <a:lvl1pPr algn="l">
            <a:defRPr sz="31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dirty="0" smtClean="0"/>
            <a:t>Традиційні</a:t>
          </a:r>
          <a:endParaRPr lang="uk-UA" dirty="0"/>
        </a:p>
      </dsp:txBody>
      <dsp:txXfrm>
        <a:off x="167680" y="15776"/>
        <a:ext cx="4267200" cy="915120"/>
      </dsp:txXfrm>
    </dsp:sp>
    <dsp:sp modelId="{3D15CC8B-9DAC-4A45-A10D-C6EE8D567470}">
      <dsp:nvSpPr>
        <dsp:cNvPr id="8" name="Rectangles 7"/>
        <dsp:cNvSpPr/>
      </dsp:nvSpPr>
      <dsp:spPr bwMode="white">
        <a:xfrm>
          <a:off x="0" y="1870180"/>
          <a:ext cx="6096000" cy="781200"/>
        </a:xfrm>
        <a:prstGeom prst="rect">
          <a:avLst/>
        </a:prstGeom>
      </dsp:spPr>
      <dsp:style>
        <a:lnRef idx="2">
          <a:schemeClr val="accent2">
            <a:hueOff val="3870000"/>
            <a:satOff val="-41372"/>
            <a:lumOff val="10784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73117" tIns="645668" rIns="473117" bIns="220472" anchor="t"/>
        <a:lstStyle>
          <a:lvl1pPr algn="l">
            <a:defRPr sz="3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1870180"/>
        <a:ext cx="6096000" cy="781200"/>
      </dsp:txXfrm>
    </dsp:sp>
    <dsp:sp modelId="{BA3DFAD6-0404-453D-92D1-38CAD3A2E6C6}">
      <dsp:nvSpPr>
        <dsp:cNvPr id="7" name="Rounded Rectangle 6"/>
        <dsp:cNvSpPr/>
      </dsp:nvSpPr>
      <dsp:spPr bwMode="white">
        <a:xfrm>
          <a:off x="304800" y="1412620"/>
          <a:ext cx="4267200" cy="91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>
            <a:hueOff val="3870000"/>
            <a:satOff val="-41372"/>
            <a:lumOff val="10784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61290" tIns="0" rIns="161290" bIns="0" anchor="ctr"/>
        <a:lstStyle>
          <a:lvl1pPr algn="l">
            <a:defRPr sz="31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dirty="0" smtClean="0"/>
            <a:t>Інноваційні</a:t>
          </a:r>
          <a:endParaRPr lang="uk-UA" dirty="0"/>
        </a:p>
      </dsp:txBody>
      <dsp:txXfrm>
        <a:off x="304800" y="1412620"/>
        <a:ext cx="4267200" cy="915120"/>
      </dsp:txXfrm>
    </dsp:sp>
    <dsp:sp modelId="{535BD117-A61A-48C3-BE92-5B7221227D56}">
      <dsp:nvSpPr>
        <dsp:cNvPr id="11" name="Rectangles 10"/>
        <dsp:cNvSpPr/>
      </dsp:nvSpPr>
      <dsp:spPr bwMode="white">
        <a:xfrm>
          <a:off x="0" y="3276340"/>
          <a:ext cx="6096000" cy="781200"/>
        </a:xfrm>
        <a:prstGeom prst="rect">
          <a:avLst/>
        </a:prstGeom>
      </dsp:spPr>
      <dsp:style>
        <a:lnRef idx="2">
          <a:schemeClr val="accent2">
            <a:hueOff val="7740000"/>
            <a:satOff val="-82744"/>
            <a:lumOff val="21569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473117" tIns="645668" rIns="473117" bIns="220472" anchor="t"/>
        <a:lstStyle>
          <a:lvl1pPr algn="l">
            <a:defRPr sz="3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276340"/>
        <a:ext cx="6096000" cy="781200"/>
      </dsp:txXfrm>
    </dsp:sp>
    <dsp:sp modelId="{C39D2D1F-DA2E-47C2-9183-A940A09AC553}">
      <dsp:nvSpPr>
        <dsp:cNvPr id="10" name="Rounded Rectangle 9"/>
        <dsp:cNvSpPr/>
      </dsp:nvSpPr>
      <dsp:spPr bwMode="white">
        <a:xfrm>
          <a:off x="304800" y="2818780"/>
          <a:ext cx="4267200" cy="915120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2">
            <a:hueOff val="7740000"/>
            <a:satOff val="-82744"/>
            <a:lumOff val="2156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61290" tIns="0" rIns="161290" bIns="0" anchor="ctr"/>
        <a:lstStyle>
          <a:lvl1pPr algn="l">
            <a:defRPr sz="3100"/>
          </a:lvl1pPr>
          <a:lvl2pPr marL="228600" indent="-228600" algn="l">
            <a:defRPr sz="2400"/>
          </a:lvl2pPr>
          <a:lvl3pPr marL="457200" indent="-228600" algn="l">
            <a:defRPr sz="2400"/>
          </a:lvl3pPr>
          <a:lvl4pPr marL="685800" indent="-228600" algn="l">
            <a:defRPr sz="2400"/>
          </a:lvl4pPr>
          <a:lvl5pPr marL="914400" indent="-228600" algn="l">
            <a:defRPr sz="2400"/>
          </a:lvl5pPr>
          <a:lvl6pPr marL="1143000" indent="-228600" algn="l">
            <a:defRPr sz="2400"/>
          </a:lvl6pPr>
          <a:lvl7pPr marL="1371600" indent="-228600" algn="l">
            <a:defRPr sz="2400"/>
          </a:lvl7pPr>
          <a:lvl8pPr marL="1600200" indent="-228600" algn="l">
            <a:defRPr sz="2400"/>
          </a:lvl8pPr>
          <a:lvl9pPr marL="1828800" indent="-228600" algn="l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dirty="0" smtClean="0"/>
            <a:t>Змішані</a:t>
          </a:r>
          <a:endParaRPr lang="uk-UA" dirty="0"/>
        </a:p>
      </dsp:txBody>
      <dsp:txXfrm>
        <a:off x="304800" y="2818780"/>
        <a:ext cx="4267200" cy="915120"/>
      </dsp:txXfrm>
    </dsp:sp>
    <dsp:sp modelId="{87BE8A00-3905-4107-998B-B4E171702DA0}">
      <dsp:nvSpPr>
        <dsp:cNvPr id="3" name="Rectangles 2" hidden="1"/>
        <dsp:cNvSpPr/>
      </dsp:nvSpPr>
      <dsp:spPr>
        <a:xfrm>
          <a:off x="0" y="6460"/>
          <a:ext cx="304800" cy="915120"/>
        </a:xfrm>
        <a:prstGeom prst="rect">
          <a:avLst/>
        </a:prstGeom>
      </dsp:spPr>
      <dsp:txXfrm>
        <a:off x="0" y="6460"/>
        <a:ext cx="304800" cy="915120"/>
      </dsp:txXfrm>
    </dsp:sp>
    <dsp:sp modelId="{6B4A3EEE-9EE0-43A1-9A4D-E7434425DFC4}">
      <dsp:nvSpPr>
        <dsp:cNvPr id="6" name="Rectangles 5" hidden="1"/>
        <dsp:cNvSpPr/>
      </dsp:nvSpPr>
      <dsp:spPr>
        <a:xfrm>
          <a:off x="0" y="1412620"/>
          <a:ext cx="304800" cy="915120"/>
        </a:xfrm>
        <a:prstGeom prst="rect">
          <a:avLst/>
        </a:prstGeom>
      </dsp:spPr>
      <dsp:txXfrm>
        <a:off x="0" y="1412620"/>
        <a:ext cx="304800" cy="915120"/>
      </dsp:txXfrm>
    </dsp:sp>
    <dsp:sp modelId="{8B76E3E1-8688-4CF5-8F73-9EEB7BB473C0}">
      <dsp:nvSpPr>
        <dsp:cNvPr id="9" name="Rectangles 8" hidden="1"/>
        <dsp:cNvSpPr/>
      </dsp:nvSpPr>
      <dsp:spPr>
        <a:xfrm>
          <a:off x="0" y="2818780"/>
          <a:ext cx="304800" cy="915120"/>
        </a:xfrm>
        <a:prstGeom prst="rect">
          <a:avLst/>
        </a:prstGeom>
      </dsp:spPr>
      <dsp:txXfrm>
        <a:off x="0" y="2818780"/>
        <a:ext cx="304800" cy="915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8128000" cy="4872990"/>
        <a:chOff x="0" y="0"/>
        <a:chExt cx="8128000" cy="4872990"/>
      </a:xfrm>
    </dsp:grpSpPr>
    <dsp:sp modelId="{F3596884-C09F-4C70-900E-D61864BED5F1}">
      <dsp:nvSpPr>
        <dsp:cNvPr id="5" name="Block Arc 4"/>
        <dsp:cNvSpPr/>
      </dsp:nvSpPr>
      <dsp:spPr bwMode="white">
        <a:xfrm>
          <a:off x="2087156" y="459651"/>
          <a:ext cx="3953688" cy="3953688"/>
        </a:xfrm>
        <a:prstGeom prst="blockArc">
          <a:avLst>
            <a:gd name="adj1" fmla="val 16199999"/>
            <a:gd name="adj2" fmla="val 0"/>
            <a:gd name="adj3" fmla="val 3962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2087156" y="459651"/>
        <a:ext cx="3953688" cy="3953688"/>
      </dsp:txXfrm>
    </dsp:sp>
    <dsp:sp modelId="{15715456-3418-4DF0-AF3A-DA59307B110D}">
      <dsp:nvSpPr>
        <dsp:cNvPr id="7" name="Block Arc 6"/>
        <dsp:cNvSpPr/>
      </dsp:nvSpPr>
      <dsp:spPr bwMode="white">
        <a:xfrm>
          <a:off x="2087156" y="459651"/>
          <a:ext cx="3953688" cy="3953688"/>
        </a:xfrm>
        <a:prstGeom prst="blockArc">
          <a:avLst>
            <a:gd name="adj1" fmla="val 0"/>
            <a:gd name="adj2" fmla="val 5400000"/>
            <a:gd name="adj3" fmla="val 3962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2087156" y="459651"/>
        <a:ext cx="3953688" cy="3953688"/>
      </dsp:txXfrm>
    </dsp:sp>
    <dsp:sp modelId="{EBDCA107-8C73-4044-AC95-50DA28B759A8}">
      <dsp:nvSpPr>
        <dsp:cNvPr id="9" name="Block Arc 8"/>
        <dsp:cNvSpPr/>
      </dsp:nvSpPr>
      <dsp:spPr bwMode="white">
        <a:xfrm>
          <a:off x="2087156" y="459651"/>
          <a:ext cx="3953688" cy="3953688"/>
        </a:xfrm>
        <a:prstGeom prst="blockArc">
          <a:avLst>
            <a:gd name="adj1" fmla="val 5400000"/>
            <a:gd name="adj2" fmla="val 10800000"/>
            <a:gd name="adj3" fmla="val 3962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2087156" y="459651"/>
        <a:ext cx="3953688" cy="3953688"/>
      </dsp:txXfrm>
    </dsp:sp>
    <dsp:sp modelId="{B5FF6E04-452A-4146-97F4-3BC94EB5BB87}">
      <dsp:nvSpPr>
        <dsp:cNvPr id="11" name="Block Arc 10"/>
        <dsp:cNvSpPr/>
      </dsp:nvSpPr>
      <dsp:spPr bwMode="white">
        <a:xfrm>
          <a:off x="2087156" y="459651"/>
          <a:ext cx="3953688" cy="3953688"/>
        </a:xfrm>
        <a:prstGeom prst="blockArc">
          <a:avLst>
            <a:gd name="adj1" fmla="val 10800000"/>
            <a:gd name="adj2" fmla="val 16199999"/>
            <a:gd name="adj3" fmla="val 3962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2087156" y="459651"/>
        <a:ext cx="3953688" cy="3953688"/>
      </dsp:txXfrm>
    </dsp:sp>
    <dsp:sp modelId="{BADECBB5-37EA-4668-8A2F-BD2C2902F22A}">
      <dsp:nvSpPr>
        <dsp:cNvPr id="3" name="Oval 2"/>
        <dsp:cNvSpPr/>
      </dsp:nvSpPr>
      <dsp:spPr bwMode="white">
        <a:xfrm>
          <a:off x="3199995" y="1572490"/>
          <a:ext cx="1728011" cy="1728011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2000">
              <a:solidFill>
                <a:srgbClr val="FF0000"/>
              </a:solidFill>
              <a:latin typeface="Arial Black" panose="020B0A04020102020204" charset="0"/>
              <a:cs typeface="Arial Black" panose="020B0A04020102020204" charset="0"/>
            </a:rPr>
            <a:t>Творча особистість</a:t>
          </a:r>
          <a:endParaRPr lang="uk-UA" altLang="en-US" sz="2000">
            <a:solidFill>
              <a:srgbClr val="FF0000"/>
            </a:solidFill>
            <a:latin typeface="Arial Black" panose="020B0A04020102020204" charset="0"/>
            <a:cs typeface="Arial Black" panose="020B0A04020102020204" charset="0"/>
          </a:endParaRPr>
        </a:p>
      </dsp:txBody>
      <dsp:txXfrm>
        <a:off x="3199995" y="1572490"/>
        <a:ext cx="1728011" cy="1728011"/>
      </dsp:txXfrm>
    </dsp:sp>
    <dsp:sp modelId="{C2E7DEFD-0505-42BF-AE13-B6483BF86572}">
      <dsp:nvSpPr>
        <dsp:cNvPr id="4" name="Oval 3"/>
        <dsp:cNvSpPr/>
      </dsp:nvSpPr>
      <dsp:spPr bwMode="white">
        <a:xfrm>
          <a:off x="3459196" y="0"/>
          <a:ext cx="1209607" cy="120960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0320" tIns="20320" rIns="20320" bIns="20320" anchor="ctr"/>
        <a:lstStyle>
          <a:lvl1pPr algn="ctr">
            <a:defRPr sz="6100"/>
          </a:lvl1pPr>
          <a:lvl2pPr marL="285750" indent="-285750" algn="ctr">
            <a:defRPr sz="4700"/>
          </a:lvl2pPr>
          <a:lvl3pPr marL="571500" indent="-285750" algn="ctr">
            <a:defRPr sz="4700"/>
          </a:lvl3pPr>
          <a:lvl4pPr marL="857250" indent="-285750" algn="ctr">
            <a:defRPr sz="4700"/>
          </a:lvl4pPr>
          <a:lvl5pPr marL="1143000" indent="-285750" algn="ctr">
            <a:defRPr sz="4700"/>
          </a:lvl5pPr>
          <a:lvl6pPr marL="1428750" indent="-285750" algn="ctr">
            <a:defRPr sz="4700"/>
          </a:lvl6pPr>
          <a:lvl7pPr marL="1714500" indent="-285750" algn="ctr">
            <a:defRPr sz="4700"/>
          </a:lvl7pPr>
          <a:lvl8pPr marL="2000250" indent="-285750" algn="ctr">
            <a:defRPr sz="4700"/>
          </a:lvl8pPr>
          <a:lvl9pPr marL="2286000" indent="-285750" algn="ctr">
            <a:defRPr sz="4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Творче </a:t>
          </a: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спілкування</a:t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sp:txBody>
      <dsp:txXfrm>
        <a:off x="3459196" y="0"/>
        <a:ext cx="1209607" cy="1209607"/>
      </dsp:txXfrm>
    </dsp:sp>
    <dsp:sp modelId="{44F31994-0027-4DC3-B39E-FEE01FB1A852}">
      <dsp:nvSpPr>
        <dsp:cNvPr id="6" name="Oval 5"/>
        <dsp:cNvSpPr/>
      </dsp:nvSpPr>
      <dsp:spPr bwMode="white">
        <a:xfrm>
          <a:off x="5290888" y="1831691"/>
          <a:ext cx="1209607" cy="120960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0320" tIns="20320" rIns="20320" bIns="20320" anchor="ctr"/>
        <a:lstStyle>
          <a:lvl1pPr algn="ctr">
            <a:defRPr sz="6100"/>
          </a:lvl1pPr>
          <a:lvl2pPr marL="285750" indent="-285750" algn="ctr">
            <a:defRPr sz="4700"/>
          </a:lvl2pPr>
          <a:lvl3pPr marL="571500" indent="-285750" algn="ctr">
            <a:defRPr sz="4700"/>
          </a:lvl3pPr>
          <a:lvl4pPr marL="857250" indent="-285750" algn="ctr">
            <a:defRPr sz="4700"/>
          </a:lvl4pPr>
          <a:lvl5pPr marL="1143000" indent="-285750" algn="ctr">
            <a:defRPr sz="4700"/>
          </a:lvl5pPr>
          <a:lvl6pPr marL="1428750" indent="-285750" algn="ctr">
            <a:defRPr sz="4700"/>
          </a:lvl6pPr>
          <a:lvl7pPr marL="1714500" indent="-285750" algn="ctr">
            <a:defRPr sz="4700"/>
          </a:lvl7pPr>
          <a:lvl8pPr marL="2000250" indent="-285750" algn="ctr">
            <a:defRPr sz="4700"/>
          </a:lvl8pPr>
          <a:lvl9pPr marL="2286000" indent="-285750" algn="ctr">
            <a:defRPr sz="4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Творча активність</a:t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sp:txBody>
      <dsp:txXfrm>
        <a:off x="5290888" y="1831691"/>
        <a:ext cx="1209607" cy="1209607"/>
      </dsp:txXfrm>
    </dsp:sp>
    <dsp:sp modelId="{0DA4B7DF-BD6B-46E8-940A-69050C019BB3}">
      <dsp:nvSpPr>
        <dsp:cNvPr id="8" name="Oval 7"/>
        <dsp:cNvSpPr/>
      </dsp:nvSpPr>
      <dsp:spPr bwMode="white">
        <a:xfrm>
          <a:off x="3459196" y="3663383"/>
          <a:ext cx="1209607" cy="120960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0320" tIns="20320" rIns="20320" bIns="20320" anchor="ctr"/>
        <a:lstStyle>
          <a:lvl1pPr algn="ctr">
            <a:defRPr sz="6100"/>
          </a:lvl1pPr>
          <a:lvl2pPr marL="285750" indent="-285750" algn="ctr">
            <a:defRPr sz="4700"/>
          </a:lvl2pPr>
          <a:lvl3pPr marL="571500" indent="-285750" algn="ctr">
            <a:defRPr sz="4700"/>
          </a:lvl3pPr>
          <a:lvl4pPr marL="857250" indent="-285750" algn="ctr">
            <a:defRPr sz="4700"/>
          </a:lvl4pPr>
          <a:lvl5pPr marL="1143000" indent="-285750" algn="ctr">
            <a:defRPr sz="4700"/>
          </a:lvl5pPr>
          <a:lvl6pPr marL="1428750" indent="-285750" algn="ctr">
            <a:defRPr sz="4700"/>
          </a:lvl6pPr>
          <a:lvl7pPr marL="1714500" indent="-285750" algn="ctr">
            <a:defRPr sz="4700"/>
          </a:lvl7pPr>
          <a:lvl8pPr marL="2000250" indent="-285750" algn="ctr">
            <a:defRPr sz="4700"/>
          </a:lvl8pPr>
          <a:lvl9pPr marL="2286000" indent="-285750" algn="ctr">
            <a:defRPr sz="4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Творче мислення</a:t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sp:txBody>
      <dsp:txXfrm>
        <a:off x="3459196" y="3663383"/>
        <a:ext cx="1209607" cy="1209607"/>
      </dsp:txXfrm>
    </dsp:sp>
    <dsp:sp modelId="{F539A410-44AA-4A02-9F1B-997DD2B71E87}">
      <dsp:nvSpPr>
        <dsp:cNvPr id="10" name="Oval 9"/>
        <dsp:cNvSpPr/>
      </dsp:nvSpPr>
      <dsp:spPr bwMode="white">
        <a:xfrm>
          <a:off x="1627505" y="1831691"/>
          <a:ext cx="1209607" cy="1209607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0320" tIns="20320" rIns="20320" bIns="20320" anchor="ctr"/>
        <a:lstStyle>
          <a:lvl1pPr algn="ctr">
            <a:defRPr sz="6100"/>
          </a:lvl1pPr>
          <a:lvl2pPr marL="285750" indent="-285750" algn="ctr">
            <a:defRPr sz="4700"/>
          </a:lvl2pPr>
          <a:lvl3pPr marL="571500" indent="-285750" algn="ctr">
            <a:defRPr sz="4700"/>
          </a:lvl3pPr>
          <a:lvl4pPr marL="857250" indent="-285750" algn="ctr">
            <a:defRPr sz="4700"/>
          </a:lvl4pPr>
          <a:lvl5pPr marL="1143000" indent="-285750" algn="ctr">
            <a:defRPr sz="4700"/>
          </a:lvl5pPr>
          <a:lvl6pPr marL="1428750" indent="-285750" algn="ctr">
            <a:defRPr sz="4700"/>
          </a:lvl6pPr>
          <a:lvl7pPr marL="1714500" indent="-285750" algn="ctr">
            <a:defRPr sz="4700"/>
          </a:lvl7pPr>
          <a:lvl8pPr marL="2000250" indent="-285750" algn="ctr">
            <a:defRPr sz="4700"/>
          </a:lvl8pPr>
          <a:lvl9pPr marL="2286000" indent="-285750" algn="ctr">
            <a:defRPr sz="47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uk-UA" altLang="en-US" sz="160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rPr>
            <a:t>Творча діяльність</a:t>
          </a:r>
          <a:endParaRPr lang="uk-UA" altLang="en-US" sz="1600">
            <a:solidFill>
              <a:srgbClr val="7030A0"/>
            </a:solidFill>
            <a:latin typeface="Arial Black" panose="020B0A04020102020204" charset="0"/>
            <a:cs typeface="Arial Black" panose="020B0A04020102020204" charset="0"/>
          </a:endParaRPr>
        </a:p>
      </dsp:txBody>
      <dsp:txXfrm>
        <a:off x="1627505" y="1831691"/>
        <a:ext cx="1209607" cy="12096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7555230" cy="5278120"/>
        <a:chOff x="0" y="0"/>
        <a:chExt cx="7555230" cy="5278120"/>
      </a:xfrm>
    </dsp:grpSpPr>
    <dsp:sp modelId="{2F903675-049C-4569-AB99-F36DB4C8430E}">
      <dsp:nvSpPr>
        <dsp:cNvPr id="5" name="Freeform 4"/>
        <dsp:cNvSpPr/>
      </dsp:nvSpPr>
      <dsp:spPr bwMode="white">
        <a:xfrm>
          <a:off x="2164431" y="1645242"/>
          <a:ext cx="861562" cy="64337"/>
        </a:xfrm>
        <a:custGeom>
          <a:avLst/>
          <a:gdLst/>
          <a:ahLst/>
          <a:cxnLst/>
          <a:pathLst>
            <a:path w="1357" h="101">
              <a:moveTo>
                <a:pt x="193" y="525"/>
              </a:moveTo>
              <a:lnTo>
                <a:pt x="1164" y="-423"/>
              </a:lnTo>
            </a:path>
          </a:pathLst>
        </a:custGeom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164431" y="1645242"/>
        <a:ext cx="861562" cy="64337"/>
      </dsp:txXfrm>
    </dsp:sp>
    <dsp:sp modelId="{6C851735-4B2F-46DD-9BF3-4E9A1C761027}">
      <dsp:nvSpPr>
        <dsp:cNvPr id="8" name="Freeform 7"/>
        <dsp:cNvSpPr/>
      </dsp:nvSpPr>
      <dsp:spPr bwMode="white">
        <a:xfrm>
          <a:off x="2556281" y="2606892"/>
          <a:ext cx="606376" cy="64337"/>
        </a:xfrm>
        <a:custGeom>
          <a:avLst/>
          <a:gdLst/>
          <a:ahLst/>
          <a:cxnLst/>
          <a:pathLst>
            <a:path w="955" h="101">
              <a:moveTo>
                <a:pt x="0" y="51"/>
              </a:moveTo>
              <a:lnTo>
                <a:pt x="955" y="51"/>
              </a:lnTo>
            </a:path>
          </a:pathLst>
        </a:custGeom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556281" y="2606892"/>
        <a:ext cx="606376" cy="64337"/>
      </dsp:txXfrm>
    </dsp:sp>
    <dsp:sp modelId="{2DDBC019-09A6-477B-AD85-F183E48B2953}">
      <dsp:nvSpPr>
        <dsp:cNvPr id="11" name="Freeform 10"/>
        <dsp:cNvSpPr/>
      </dsp:nvSpPr>
      <dsp:spPr bwMode="white">
        <a:xfrm>
          <a:off x="2156207" y="3569218"/>
          <a:ext cx="824528" cy="64337"/>
        </a:xfrm>
        <a:custGeom>
          <a:avLst/>
          <a:gdLst/>
          <a:ahLst/>
          <a:cxnLst/>
          <a:pathLst>
            <a:path w="1298" h="101">
              <a:moveTo>
                <a:pt x="191" y="-410"/>
              </a:moveTo>
              <a:lnTo>
                <a:pt x="1107" y="511"/>
              </a:lnTo>
            </a:path>
          </a:pathLst>
        </a:custGeom>
      </dsp:spPr>
      <dsp:style>
        <a:lnRef idx="2">
          <a:schemeClr val="accent2"/>
        </a:lnRef>
        <a:fillRef idx="0">
          <a:schemeClr val="accent2"/>
        </a:fillRef>
        <a:effectRef idx="0">
          <a:scrgbClr r="0" g="0" b="0"/>
        </a:effectRef>
        <a:fontRef idx="minor"/>
      </dsp:style>
      <dsp:txXfrm>
        <a:off x="2156207" y="3569218"/>
        <a:ext cx="824528" cy="64337"/>
      </dsp:txXfrm>
    </dsp:sp>
    <dsp:sp modelId="{4ADD3E81-9ECA-4518-A04F-E7FE50763982}">
      <dsp:nvSpPr>
        <dsp:cNvPr id="4" name="Oval 3"/>
        <dsp:cNvSpPr/>
      </dsp:nvSpPr>
      <dsp:spPr bwMode="white">
        <a:xfrm>
          <a:off x="202640" y="1038110"/>
          <a:ext cx="2700430" cy="270043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Xfrm>
        <a:off x="202640" y="1038110"/>
        <a:ext cx="2700430" cy="2700430"/>
      </dsp:txXfrm>
    </dsp:sp>
    <dsp:sp modelId="{16B70104-7D16-419B-A825-14AC2FCD94AA}">
      <dsp:nvSpPr>
        <dsp:cNvPr id="6" name="Oval 5"/>
        <dsp:cNvSpPr/>
      </dsp:nvSpPr>
      <dsp:spPr bwMode="white">
        <a:xfrm>
          <a:off x="2672597" y="0"/>
          <a:ext cx="1620258" cy="1620258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>
            <a:hueOff val="2580000"/>
            <a:satOff val="-27581"/>
            <a:lumOff val="719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400" dirty="0" smtClean="0"/>
            <a:t>Wa</a:t>
          </a:r>
          <a:r>
            <a:rPr lang="en-US" sz="2400" dirty="0" smtClean="0"/>
            <a:t>rm</a:t>
          </a:r>
          <a:r>
            <a:rPr lang="en-US" sz="2400" dirty="0" smtClean="0"/>
            <a:t>ing </a:t>
          </a:r>
          <a:r>
            <a:rPr lang="en-US" sz="2400" dirty="0" smtClean="0"/>
            <a:t>up</a:t>
          </a:r>
          <a:endParaRPr lang="en-US" sz="2400" dirty="0" smtClean="0"/>
        </a:p>
      </dsp:txBody>
      <dsp:txXfrm>
        <a:off x="2672597" y="0"/>
        <a:ext cx="1620258" cy="1620258"/>
      </dsp:txXfrm>
    </dsp:sp>
    <dsp:sp modelId="{F09B7342-8C2C-4342-9376-6DED61BD08C2}">
      <dsp:nvSpPr>
        <dsp:cNvPr id="7" name="Rectangles 6"/>
        <dsp:cNvSpPr/>
      </dsp:nvSpPr>
      <dsp:spPr bwMode="white">
        <a:xfrm>
          <a:off x="4454880" y="0"/>
          <a:ext cx="2430387" cy="162025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1pPr algn="l">
            <a:defRPr sz="65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uk-UA" dirty="0">
            <a:solidFill>
              <a:schemeClr val="tx1"/>
            </a:solidFill>
          </a:endParaRPr>
        </a:p>
      </dsp:txBody>
      <dsp:txXfrm>
        <a:off x="4454880" y="0"/>
        <a:ext cx="2430387" cy="1620258"/>
      </dsp:txXfrm>
    </dsp:sp>
    <dsp:sp modelId="{50F65A6C-1F4D-471C-96CA-19E8A56AEDC5}">
      <dsp:nvSpPr>
        <dsp:cNvPr id="9" name="Oval 8"/>
        <dsp:cNvSpPr/>
      </dsp:nvSpPr>
      <dsp:spPr bwMode="white">
        <a:xfrm>
          <a:off x="3162657" y="1828931"/>
          <a:ext cx="1620258" cy="1620258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>
            <a:hueOff val="5160000"/>
            <a:satOff val="-55162"/>
            <a:lumOff val="1437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700" tIns="12700" rIns="12700" bIns="127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dirty="0" smtClean="0"/>
            <a:t>Main body</a:t>
          </a:r>
          <a:endParaRPr lang="en-US" sz="2000" dirty="0" smtClean="0"/>
        </a:p>
      </dsp:txBody>
      <dsp:txXfrm>
        <a:off x="3162657" y="1828931"/>
        <a:ext cx="1620258" cy="1620258"/>
      </dsp:txXfrm>
    </dsp:sp>
    <dsp:sp modelId="{F7DB8E92-AE4E-47D9-9775-E26D6CF2A492}">
      <dsp:nvSpPr>
        <dsp:cNvPr id="10" name="Rectangles 9"/>
        <dsp:cNvSpPr/>
      </dsp:nvSpPr>
      <dsp:spPr bwMode="white">
        <a:xfrm>
          <a:off x="4944941" y="1828931"/>
          <a:ext cx="2430387" cy="162025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1pPr algn="l">
            <a:defRPr sz="65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uk-UA" dirty="0">
            <a:solidFill>
              <a:schemeClr val="tx1"/>
            </a:solidFill>
          </a:endParaRPr>
        </a:p>
      </dsp:txBody>
      <dsp:txXfrm>
        <a:off x="4944941" y="1828931"/>
        <a:ext cx="2430387" cy="1620258"/>
      </dsp:txXfrm>
    </dsp:sp>
    <dsp:sp modelId="{38DFBE65-C086-4569-99DC-4DCE0EA5C623}">
      <dsp:nvSpPr>
        <dsp:cNvPr id="12" name="Oval 11"/>
        <dsp:cNvSpPr/>
      </dsp:nvSpPr>
      <dsp:spPr bwMode="white">
        <a:xfrm>
          <a:off x="2620457" y="3657862"/>
          <a:ext cx="1620258" cy="1620258"/>
        </a:xfrm>
        <a:prstGeom prst="ellipse">
          <a:avLst/>
        </a:prstGeom>
      </dsp:spPr>
      <dsp:style>
        <a:lnRef idx="2">
          <a:schemeClr val="lt1"/>
        </a:lnRef>
        <a:fillRef idx="1">
          <a:schemeClr val="accent2">
            <a:hueOff val="7740000"/>
            <a:satOff val="-82744"/>
            <a:lumOff val="21569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12700" tIns="12700" rIns="12700" bIns="127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000" dirty="0" smtClean="0"/>
            <a:t>summery</a:t>
          </a:r>
          <a:endParaRPr lang="en-US" sz="2000" dirty="0" smtClean="0"/>
        </a:p>
      </dsp:txBody>
      <dsp:txXfrm>
        <a:off x="2620457" y="3657862"/>
        <a:ext cx="1620258" cy="1620258"/>
      </dsp:txXfrm>
    </dsp:sp>
    <dsp:sp modelId="{639A9FBF-87C3-4BC9-8D5E-88767E2F055E}">
      <dsp:nvSpPr>
        <dsp:cNvPr id="13" name="Rectangles 12"/>
        <dsp:cNvSpPr/>
      </dsp:nvSpPr>
      <dsp:spPr bwMode="white">
        <a:xfrm>
          <a:off x="4402740" y="3657862"/>
          <a:ext cx="2430387" cy="162025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0" bIns="0" anchor="ctr"/>
        <a:lstStyle>
          <a:lvl1pPr algn="l">
            <a:defRPr sz="6500"/>
          </a:lvl1pPr>
          <a:lvl2pPr marL="285750" indent="-285750" algn="l">
            <a:defRPr sz="5100"/>
          </a:lvl2pPr>
          <a:lvl3pPr marL="571500" indent="-285750" algn="l">
            <a:defRPr sz="5100"/>
          </a:lvl3pPr>
          <a:lvl4pPr marL="857250" indent="-285750" algn="l">
            <a:defRPr sz="5100"/>
          </a:lvl4pPr>
          <a:lvl5pPr marL="1143000" indent="-285750" algn="l">
            <a:defRPr sz="5100"/>
          </a:lvl5pPr>
          <a:lvl6pPr marL="1428750" indent="-285750" algn="l">
            <a:defRPr sz="5100"/>
          </a:lvl6pPr>
          <a:lvl7pPr marL="1714500" indent="-285750" algn="l">
            <a:defRPr sz="5100"/>
          </a:lvl7pPr>
          <a:lvl8pPr marL="2000250" indent="-285750" algn="l">
            <a:defRPr sz="5100"/>
          </a:lvl8pPr>
          <a:lvl9pPr marL="2286000" indent="-285750" algn="l">
            <a:defRPr sz="5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uk-UA" dirty="0">
            <a:solidFill>
              <a:schemeClr val="tx1"/>
            </a:solidFill>
          </a:endParaRPr>
        </a:p>
      </dsp:txBody>
      <dsp:txXfrm>
        <a:off x="4402740" y="3657862"/>
        <a:ext cx="2430387" cy="1620258"/>
      </dsp:txXfrm>
    </dsp:sp>
    <dsp:sp modelId="{C43BB651-B63E-401E-A410-A8995EE8CEAD}">
      <dsp:nvSpPr>
        <dsp:cNvPr id="3" name="Oval 2" hidden="1"/>
        <dsp:cNvSpPr/>
      </dsp:nvSpPr>
      <dsp:spPr>
        <a:xfrm>
          <a:off x="665980" y="1693910"/>
          <a:ext cx="1890301" cy="1890301"/>
        </a:xfrm>
        <a:prstGeom prst="ellipse">
          <a:avLst/>
        </a:prstGeom>
      </dsp:spPr>
      <dsp:txXfrm>
        <a:off x="665980" y="1693910"/>
        <a:ext cx="1890301" cy="18903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dstNode" val="node"/>
                    <dgm:param type="begSty" val="noArr"/>
                    <dgm:param type="endSty" val="noArr"/>
                    <dgm:param type="connRout" val="curve"/>
                    <dgm:param type="begPts" val="ctr"/>
                    <dgm:param type="endPts" val="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srcNode" val="dummyConnPt"/>
                    <dgm:param type="dstNode" val="dummyConnPt"/>
                    <dgm:param type="begSty" val="noArr"/>
                    <dgm:param type="endSty" val="noArr"/>
                    <dgm:param type="connRout" val="longCurve"/>
                    <dgm:param type="begPts" val="bCtr"/>
                    <dgm:param type="endPts" val="tCtr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40DEE0-794B-4C23-B8DA-90A7035BA4AA}" type="datetimeFigureOut">
              <a:rPr lang="uk-UA" smtClean="0"/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  <a:endParaRPr lang="uk-UA" smtClean="0"/>
          </a:p>
          <a:p>
            <a:pPr lvl="1"/>
            <a:r>
              <a:rPr lang="uk-UA" smtClean="0"/>
              <a:t>Другий рівень</a:t>
            </a:r>
            <a:endParaRPr lang="uk-UA" smtClean="0"/>
          </a:p>
          <a:p>
            <a:pPr lvl="2"/>
            <a:r>
              <a:rPr lang="uk-UA" smtClean="0"/>
              <a:t>Третій рівень</a:t>
            </a:r>
            <a:endParaRPr lang="uk-UA" smtClean="0"/>
          </a:p>
          <a:p>
            <a:pPr lvl="3"/>
            <a:r>
              <a:rPr lang="uk-UA" smtClean="0"/>
              <a:t>Четвертий рівень</a:t>
            </a:r>
            <a:endParaRPr lang="uk-UA" smtClean="0"/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09B7A-8249-42D3-AE3D-6317F5CB36D3}" type="slidenum">
              <a:rPr lang="uk-UA" smtClean="0"/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830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</a:fld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61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415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amond/>
  </p:transition>
  <p:txStyles>
    <p:titleStyle>
      <a:lvl1pPr marL="484505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310" indent="-384175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 panose="020B0604030504040204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170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185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705" indent="-210185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810260" y="213360"/>
            <a:ext cx="7792720" cy="1343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 err="1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Портфоліо</a:t>
            </a:r>
            <a:r>
              <a:rPr lang="uk-UA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вчителя англійської мови</a:t>
            </a:r>
            <a:endParaRPr lang="uk-UA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540385" y="1485265"/>
            <a:ext cx="8062595" cy="630555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3600" b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Герман Галини Василівни</a:t>
            </a:r>
            <a:endParaRPr lang="uk-UA" sz="3600" b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ДЖЕКСОН\Desktop\photo_2025-03-15_20-35-4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605" y="1998345"/>
            <a:ext cx="3312160" cy="49244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810" y="44450"/>
            <a:ext cx="4510405" cy="24549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35" y="260350"/>
            <a:ext cx="3331210" cy="36017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345" y="3500755"/>
            <a:ext cx="5094605" cy="3215640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4001135" y="2686050"/>
            <a:ext cx="4577080" cy="14122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3600" b="1" dirty="0">
                <a:solidFill>
                  <a:srgbClr val="0070C0"/>
                </a:solidFill>
                <a:latin typeface="Arial Black" panose="020B0A04020102020204" charset="0"/>
                <a:ea typeface="Calibri" panose="020F0502020204030204" pitchFamily="34" charset="0"/>
                <a:cs typeface="Arial Black" panose="020B0A04020102020204" charset="0"/>
              </a:rPr>
              <a:t>Сертифікати</a:t>
            </a:r>
            <a:endParaRPr lang="uk-UA" sz="3600" b="1" dirty="0">
              <a:solidFill>
                <a:srgbClr val="0070C0"/>
              </a:solidFill>
              <a:effectLst/>
              <a:latin typeface="Arial Black" panose="020B0A04020102020204" charset="0"/>
              <a:ea typeface="Calibri" panose="020F0502020204030204" pitchFamily="34" charset="0"/>
              <a:cs typeface="Arial Black" panose="020B0A04020102020204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24965" y="186690"/>
            <a:ext cx="6859270" cy="3284220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2150745" y="1268730"/>
            <a:ext cx="2640330" cy="1946275"/>
          </a:xfrm>
          <a:prstGeom prst="wedgeEllipseCallout">
            <a:avLst/>
          </a:prstGeom>
          <a:solidFill>
            <a:srgbClr val="FF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uk-UA" sz="2400">
                <a:latin typeface="Arial Black" panose="020B0A04020102020204" charset="0"/>
                <a:cs typeface="Arial Black" panose="020B0A04020102020204" charset="0"/>
              </a:rPr>
              <a:t>My online lessons!</a:t>
            </a:r>
            <a:endParaRPr lang="en-US" altLang="uk-UA" sz="2400"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" y="3443605"/>
            <a:ext cx="4189095" cy="32702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855" y="3470910"/>
            <a:ext cx="4791710" cy="3449320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00B050"/>
          </a:solidFill>
        </p:spPr>
        <p:txBody>
          <a:bodyPr>
            <a:normAutofit/>
          </a:bodyPr>
          <a:p>
            <a:r>
              <a:rPr lang="uk-UA">
                <a:solidFill>
                  <a:srgbClr val="FF0000"/>
                </a:solidFill>
                <a:latin typeface="Arial Black" panose="020B0A04020102020204" charset="0"/>
                <a:cs typeface="Arial Black" panose="020B0A04020102020204" charset="0"/>
              </a:rPr>
              <a:t>Робота в задоволення</a:t>
            </a:r>
            <a:endParaRPr lang="uk-UA">
              <a:solidFill>
                <a:srgbClr val="FF0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315" y="2564765"/>
            <a:ext cx="2424430" cy="33616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735" y="2580640"/>
            <a:ext cx="2512060" cy="33458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485" y="1628775"/>
            <a:ext cx="4011930" cy="4746625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2"/>
          <p:cNvSpPr txBox="1"/>
          <p:nvPr/>
        </p:nvSpPr>
        <p:spPr>
          <a:xfrm>
            <a:off x="3139440" y="2307590"/>
            <a:ext cx="3135630" cy="172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uk-UA" altLang="en-US" sz="2800">
                <a:solidFill>
                  <a:srgbClr val="00B0F0"/>
                </a:solidFill>
                <a:latin typeface="Arial Black" panose="020B0A04020102020204" charset="0"/>
                <a:cs typeface="Arial Black" panose="020B0A04020102020204" charset="0"/>
              </a:rPr>
              <a:t>Виховні години та позакласні заходи.</a:t>
            </a:r>
            <a:endParaRPr lang="uk-UA" altLang="en-US" sz="2800">
              <a:solidFill>
                <a:srgbClr val="00B0F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195" y="-27940"/>
            <a:ext cx="2952750" cy="391287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35" y="86995"/>
            <a:ext cx="3514725" cy="32410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76700"/>
            <a:ext cx="4333875" cy="27152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910" y="3068955"/>
            <a:ext cx="3536950" cy="3794125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sz="4400">
                <a:solidFill>
                  <a:srgbClr val="FF0000"/>
                </a:solidFill>
                <a:latin typeface="Alef" panose="00000500000000000000" charset="0"/>
                <a:cs typeface="Alef" panose="00000500000000000000" charset="0"/>
              </a:rPr>
              <a:t>         I love my work...</a:t>
            </a:r>
            <a:endParaRPr lang="en-US" sz="4400">
              <a:solidFill>
                <a:srgbClr val="FF0000"/>
              </a:solidFill>
              <a:latin typeface="Alef" panose="00000500000000000000" charset="0"/>
              <a:cs typeface="Alef" panose="00000500000000000000" charset="0"/>
            </a:endParaRPr>
          </a:p>
        </p:txBody>
      </p:sp>
      <p:pic>
        <p:nvPicPr>
          <p:cNvPr id="4" name="Content Placeholder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46580" y="1169670"/>
            <a:ext cx="5066665" cy="5516880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uk-UA" sz="36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  <a:p>
            <a:endParaRPr lang="uk-UA" sz="3600">
              <a:solidFill>
                <a:schemeClr val="bg1"/>
              </a:solidFill>
              <a:latin typeface="Arial Black" panose="020B0A04020102020204" charset="0"/>
              <a:cs typeface="Arial Black" panose="020B0A04020102020204" charset="0"/>
            </a:endParaRPr>
          </a:p>
          <a:p>
            <a:r>
              <a:rPr lang="uk-UA" sz="3600">
                <a:solidFill>
                  <a:srgbClr val="FFC000"/>
                </a:solidFill>
                <a:latin typeface="Arial Black" panose="020B0A04020102020204" charset="0"/>
                <a:cs typeface="Arial Black" panose="020B0A04020102020204" charset="0"/>
              </a:rPr>
              <a:t>        ДЯКУЮ ЗА УВАГУ!</a:t>
            </a:r>
            <a:endParaRPr lang="uk-UA" sz="3600">
              <a:solidFill>
                <a:srgbClr val="FFC00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5544616" cy="10081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uk-UA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Загальні відомості</a:t>
            </a:r>
            <a:endParaRPr lang="uk-UA" b="1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1700808"/>
            <a:ext cx="8062912" cy="388843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l">
              <a:lnSpc>
                <a:spcPct val="170000"/>
              </a:lnSpc>
              <a:buClrTx/>
              <a:buFont typeface="Arial" panose="020B0604020202020204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народження: 15 квітня 1988 року.</a:t>
            </a:r>
            <a:endParaRPr lang="uk-UA" sz="5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70000"/>
              </a:lnSpc>
              <a:buClrTx/>
              <a:buFont typeface="Arial" panose="020B0604020202020204" pitchFamily="34" charset="0"/>
              <a:buChar char="•"/>
            </a:pP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Закінчила Київський НПУ ім. М.П. Драгоманова в 2010 р.</a:t>
            </a:r>
            <a:endParaRPr lang="uk-UA" sz="5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70000"/>
              </a:lnSpc>
              <a:buClrTx/>
              <a:buFont typeface="Arial" panose="020B0604020202020204" pitchFamily="34" charset="0"/>
              <a:buChar char="•"/>
            </a:pP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Спеціальність: мова та література (російська, англійська).</a:t>
            </a:r>
            <a:endParaRPr lang="uk-UA" sz="5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70000"/>
              </a:lnSpc>
              <a:buClrTx/>
              <a:buFont typeface="Arial" panose="020B0604020202020204" pitchFamily="34" charset="0"/>
              <a:buChar char="•"/>
            </a:pP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Місце роботи: </a:t>
            </a:r>
            <a:r>
              <a:rPr lang="uk-UA" sz="51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Сулимівська</a:t>
            </a: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філія </a:t>
            </a:r>
            <a:r>
              <a:rPr lang="uk-UA" sz="51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Яготинського</a:t>
            </a: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ліцею №1.</a:t>
            </a:r>
            <a:endParaRPr lang="uk-UA" sz="5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70000"/>
              </a:lnSpc>
              <a:buClrTx/>
              <a:buFont typeface="Arial" panose="020B0604020202020204" pitchFamily="34" charset="0"/>
              <a:buChar char="•"/>
            </a:pP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Посада: вчитель англійської мови.</a:t>
            </a:r>
            <a:endParaRPr lang="uk-UA" sz="5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70000"/>
              </a:lnSpc>
              <a:buClrTx/>
              <a:buFont typeface="Arial" panose="020B0604020202020204" pitchFamily="34" charset="0"/>
              <a:buChar char="•"/>
            </a:pPr>
            <a:r>
              <a:rPr lang="uk-UA" sz="51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Стаж роботи: 7 років.</a:t>
            </a:r>
            <a:endParaRPr lang="uk-UA" sz="51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</a:pPr>
            <a:endParaRPr lang="uk-UA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buClrTx/>
            </a:pPr>
            <a:endParaRPr lang="uk-UA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20688"/>
            <a:ext cx="5328592" cy="13990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/>
              <a:t>Життєве кредо</a:t>
            </a:r>
            <a:endParaRPr lang="uk-UA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2708920"/>
            <a:ext cx="4917232" cy="36004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uk-UA" sz="14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uk-UA" sz="3400" b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Ніколи не зупинятись на досягнутому. </a:t>
            </a:r>
            <a:endParaRPr lang="uk-UA" sz="34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uk-UA" sz="3400" b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 маленькими кроками, але йти до своєї мети. ”</a:t>
            </a:r>
            <a:endParaRPr lang="uk-UA" sz="3400" b="1" dirty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photo_2025-03-15_21-36-58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5536" y="2420888"/>
            <a:ext cx="3003798" cy="4005064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 animBg="1"/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620688"/>
            <a:ext cx="5544616" cy="13990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Педагогічне кредо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92896"/>
            <a:ext cx="4968552" cy="374441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>
              <a:buNone/>
            </a:pPr>
            <a:r>
              <a:rPr lang="uk-UA" sz="3600" b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Подаруй дітям любов, навчай з терпінням і прививай любов до свого предмету ”</a:t>
            </a:r>
            <a:endParaRPr lang="uk-UA" sz="3600" b="1" dirty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ДЖЕКСОН\Desktop\photo_2025-03-15_21-43-2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34118" y="2204864"/>
            <a:ext cx="3294366" cy="43924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6840760" cy="139903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над якою працюю</a:t>
            </a:r>
            <a:endParaRPr lang="uk-UA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996952"/>
            <a:ext cx="7499176" cy="18002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endParaRPr lang="uk-UA" sz="700" b="1" dirty="0" smtClean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uk-UA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Використання </a:t>
            </a:r>
            <a:r>
              <a:rPr lang="uk-UA" sz="3600" b="1" i="1" dirty="0" err="1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</a:t>
            </a:r>
            <a:r>
              <a:rPr lang="uk-UA" sz="3600" b="1" i="1" dirty="0" smtClean="0">
                <a:solidFill>
                  <a:srgbClr val="80008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ресурсів на уроках англійської мови. “</a:t>
            </a:r>
            <a:endParaRPr lang="uk-UA" sz="3600" b="1" i="1" dirty="0">
              <a:solidFill>
                <a:srgbClr val="80008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 smtClean="0">
                <a:solidFill>
                  <a:srgbClr val="00B050"/>
                </a:solidFill>
              </a:rPr>
              <a:t>     </a:t>
            </a:r>
            <a:r>
              <a:rPr lang="uk-UA" sz="2800" dirty="0" smtClean="0">
                <a:solidFill>
                  <a:srgbClr val="7030A0"/>
                </a:solidFill>
                <a:latin typeface="Arial Black" panose="020B0A04020102020204" charset="0"/>
                <a:cs typeface="Arial Black" panose="020B0A04020102020204" charset="0"/>
              </a:rPr>
              <a:t>Використання різних методів на </a:t>
            </a:r>
            <a:r>
              <a:rPr lang="uk-UA" sz="2800" dirty="0" err="1" smtClean="0">
                <a:solidFill>
                  <a:srgbClr val="7030A0"/>
                </a:solidFill>
                <a:latin typeface="Arial Black" panose="020B0A04020102020204" charset="0"/>
                <a:cs typeface="Arial Black" panose="020B0A04020102020204" charset="0"/>
              </a:rPr>
              <a:t>уроках</a:t>
            </a:r>
            <a:r>
              <a:rPr lang="uk-UA" sz="2800" dirty="0" smtClean="0">
                <a:solidFill>
                  <a:srgbClr val="7030A0"/>
                </a:solidFill>
                <a:latin typeface="Arial Black" panose="020B0A04020102020204" charset="0"/>
                <a:cs typeface="Arial Black" panose="020B0A04020102020204" charset="0"/>
              </a:rPr>
              <a:t>       англійської      мови:</a:t>
            </a:r>
            <a:endParaRPr lang="uk-UA" sz="2800" dirty="0" smtClean="0">
              <a:solidFill>
                <a:srgbClr val="7030A0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403648" y="242088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en-US" sz="3200">
                <a:solidFill>
                  <a:schemeClr val="accent1">
                    <a:lumMod val="7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     </a:t>
            </a:r>
            <a:r>
              <a:rPr lang="uk-UA" altLang="en-US" sz="3600">
                <a:solidFill>
                  <a:schemeClr val="accent1">
                    <a:lumMod val="75000"/>
                  </a:schemeClr>
                </a:solidFill>
                <a:latin typeface="Arial Black" panose="020B0A04020102020204" charset="0"/>
                <a:cs typeface="Arial Black" panose="020B0A04020102020204" charset="0"/>
              </a:rPr>
              <a:t>Інтерактивне навчання</a:t>
            </a:r>
            <a:endParaRPr lang="uk-UA" altLang="en-US" sz="3600">
              <a:solidFill>
                <a:schemeClr val="accent1">
                  <a:lumMod val="75000"/>
                </a:schemeClr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uk-UA" altLang="en-US" sz="2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Методи інтерактивного навчання</a:t>
            </a:r>
            <a:endParaRPr lang="uk-UA" altLang="en-US" sz="280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508000" y="1264920"/>
          <a:ext cx="8128000" cy="4872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360" y="284480"/>
            <a:ext cx="7239000" cy="1986915"/>
          </a:xfrm>
          <a:solidFill>
            <a:srgbClr val="800080"/>
          </a:solidFill>
        </p:spPr>
        <p:txBody>
          <a:bodyPr>
            <a:normAutofit fontScale="90000"/>
          </a:bodyPr>
          <a:lstStyle/>
          <a:p>
            <a:pPr marL="514350" indent="-514350">
              <a:buAutoNum type="arabicPeriod"/>
            </a:pPr>
            <a:r>
              <a:rPr lang="uk-UA" dirty="0" smtClean="0"/>
              <a:t>     </a:t>
            </a:r>
            <a:br>
              <a:rPr lang="uk-UA" dirty="0" smtClean="0"/>
            </a:br>
            <a:br>
              <a:rPr lang="uk-UA" dirty="0" smtClean="0"/>
            </a:br>
            <a:br>
              <a:rPr lang="uk-UA" dirty="0" smtClean="0"/>
            </a:br>
            <a:br>
              <a:rPr lang="uk-UA" dirty="0" smtClean="0"/>
            </a:br>
            <a:br>
              <a:rPr lang="uk-UA" dirty="0" smtClean="0"/>
            </a:br>
            <a:br>
              <a:rPr lang="uk-UA" dirty="0" smtClean="0"/>
            </a:br>
            <a:br>
              <a:rPr lang="uk-UA" dirty="0" smtClean="0"/>
            </a:br>
            <a:r>
              <a:rPr lang="uk-UA" sz="3110" dirty="0" smtClean="0">
                <a:highlight>
                  <a:srgbClr val="FFFF00"/>
                </a:highlight>
              </a:rPr>
              <a:t>4 основні методики      </a:t>
            </a:r>
            <a:r>
              <a:rPr lang="uk-UA" sz="3110" dirty="0" err="1" smtClean="0">
                <a:highlight>
                  <a:srgbClr val="FFFF00"/>
                </a:highlight>
              </a:rPr>
              <a:t>викладання</a:t>
            </a:r>
            <a:r>
              <a:rPr lang="uk-UA" sz="3110" dirty="0" smtClean="0">
                <a:highlight>
                  <a:srgbClr val="FFFF00"/>
                </a:highlight>
              </a:rPr>
              <a:t> </a:t>
            </a:r>
            <a:r>
              <a:rPr lang="uk-UA" sz="3110" dirty="0" err="1" smtClean="0">
                <a:highlight>
                  <a:srgbClr val="FFFF00"/>
                </a:highlight>
              </a:rPr>
              <a:t>англ.мови</a:t>
            </a:r>
            <a:br>
              <a:rPr lang="uk-UA" sz="3110" dirty="0" err="1" smtClean="0">
                <a:highlight>
                  <a:srgbClr val="FFFF00"/>
                </a:highlight>
              </a:rPr>
            </a:br>
            <a:br>
              <a:rPr lang="uk-UA" sz="3110" dirty="0" err="1" smtClean="0">
                <a:highlight>
                  <a:srgbClr val="FFFF00"/>
                </a:highlight>
              </a:rPr>
            </a:br>
            <a:br>
              <a:rPr lang="uk-UA" sz="2665" dirty="0" err="1" smtClean="0">
                <a:highlight>
                  <a:srgbClr val="FFFF00"/>
                </a:highlight>
              </a:rPr>
            </a:br>
            <a:br>
              <a:rPr lang="uk-UA" sz="2665" dirty="0" err="1" smtClean="0">
                <a:highlight>
                  <a:srgbClr val="FFFF00"/>
                </a:highlight>
              </a:rPr>
            </a:br>
            <a:r>
              <a:rPr lang="en-US" altLang="uk-UA" sz="2665" dirty="0" err="1" smtClean="0">
                <a:highlight>
                  <a:srgbClr val="FFFF00"/>
                </a:highlight>
              </a:rPr>
              <a:t>1</a:t>
            </a:r>
            <a: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.</a:t>
            </a:r>
            <a:r>
              <a:rPr lang="uk-UA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Лексичний метод(</a:t>
            </a:r>
            <a: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Lexical Approach)</a:t>
            </a:r>
            <a:br>
              <a:rPr lang="uk-UA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</a:br>
            <a:r>
              <a:rPr lang="uk-UA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2. Метод функцій(</a:t>
            </a:r>
            <a: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Functional Approach)</a:t>
            </a:r>
            <a:b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</a:br>
            <a: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3 </a:t>
            </a:r>
            <a:r>
              <a:rPr lang="uk-UA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Комунікативні методи(</a:t>
            </a:r>
            <a: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Communicative approaches).</a:t>
            </a:r>
            <a:b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</a:br>
            <a: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4</a:t>
            </a:r>
            <a:r>
              <a:rPr lang="uk-UA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Граматико-перекладний підхід(</a:t>
            </a:r>
            <a:r>
              <a:rPr lang="en-US" altLang="uk-UA" sz="2665" dirty="0" err="1" smtClean="0">
                <a:highlight>
                  <a:srgbClr val="FFFF00"/>
                </a:highlight>
                <a:latin typeface="Arial Black" panose="020B0A04020102020204" charset="0"/>
                <a:cs typeface="Arial Black" panose="020B0A04020102020204" charset="0"/>
              </a:rPr>
              <a:t>Grammar-Translation Approach)</a:t>
            </a:r>
            <a:endParaRPr lang="en-US" altLang="uk-UA" sz="2665" dirty="0" err="1" smtClean="0">
              <a:solidFill>
                <a:srgbClr val="FFC000"/>
              </a:solidFill>
              <a:highlight>
                <a:srgbClr val="FFFF00"/>
              </a:highlight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381000" y="3531235"/>
            <a:ext cx="3886200" cy="387985"/>
          </a:xfrm>
        </p:spPr>
        <p:txBody>
          <a:bodyPr>
            <a:normAutofit lnSpcReduction="10000"/>
          </a:bodyPr>
          <a:lstStyle/>
          <a:p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кутник 7"/>
          <p:cNvSpPr/>
          <p:nvPr/>
        </p:nvSpPr>
        <p:spPr>
          <a:xfrm>
            <a:off x="1979295" y="-14605"/>
            <a:ext cx="4661535" cy="129730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dirty="0">
                <a:latin typeface="Times New Roman" panose="02020603050405020304" pitchFamily="18" charset="0"/>
              </a:rPr>
              <a:t>Онлайн ресурси на різних етапах уроку</a:t>
            </a:r>
            <a:endParaRPr lang="uk-UA" sz="3200" dirty="0">
              <a:effectLst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3003867" y="3022080"/>
            <a:ext cx="1929130" cy="4432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>
              <a:lnSpc>
                <a:spcPct val="150000"/>
              </a:lnSpc>
            </a:pPr>
            <a:endParaRPr lang="uk-UA" dirty="0">
              <a:effectLst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563888" y="3356992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Овал 4"/>
          <p:cNvSpPr/>
          <p:nvPr/>
        </p:nvSpPr>
        <p:spPr>
          <a:xfrm>
            <a:off x="3734193" y="3402711"/>
            <a:ext cx="45719" cy="457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7" name="Схема 6"/>
          <p:cNvGraphicFramePr/>
          <p:nvPr/>
        </p:nvGraphicFramePr>
        <p:xfrm>
          <a:off x="1068070" y="1463040"/>
          <a:ext cx="7555230" cy="5278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7540" y="3465195"/>
            <a:ext cx="6121400" cy="859155"/>
          </a:xfrm>
          <a:prstGeom prst="rect">
            <a:avLst/>
          </a:prstGeom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1168</Words>
  <Application>WPS Presentation</Application>
  <PresentationFormat>Екран (4:3)</PresentationFormat>
  <Paragraphs>51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SimSun</vt:lpstr>
      <vt:lpstr>Wingdings</vt:lpstr>
      <vt:lpstr>Wingdings 2</vt:lpstr>
      <vt:lpstr>Wingdings</vt:lpstr>
      <vt:lpstr>Verdana</vt:lpstr>
      <vt:lpstr>Times New Roman</vt:lpstr>
      <vt:lpstr>Arial Black</vt:lpstr>
      <vt:lpstr>Alef</vt:lpstr>
      <vt:lpstr>Calibri</vt:lpstr>
      <vt:lpstr>Century Gothic</vt:lpstr>
      <vt:lpstr>Microsoft YaHei</vt:lpstr>
      <vt:lpstr>Arial Unicode MS</vt:lpstr>
      <vt:lpstr>Яркая</vt:lpstr>
      <vt:lpstr>Портфоліо  вчителя англійської мови</vt:lpstr>
      <vt:lpstr>Загальні відомості</vt:lpstr>
      <vt:lpstr>Життєве кредо</vt:lpstr>
      <vt:lpstr>Педагогічне кредо</vt:lpstr>
      <vt:lpstr>Тема над якою працюю</vt:lpstr>
      <vt:lpstr>     Використання різних методів на уроках       англійської      мови:</vt:lpstr>
      <vt:lpstr>     Інтерактивне навчання</vt:lpstr>
      <vt:lpstr>            4 основні методики      викладання англ.мови    1.Лексичний метод(Lexical Approach) 2. Метод функцій(Functional Approach) 3 Комунікативні методи(Communicative approaches). 4Граматико-перекладний підхід(Grammar-Translation Approach)</vt:lpstr>
      <vt:lpstr>PowerPoint 演示文稿</vt:lpstr>
      <vt:lpstr>PowerPoint 演示文稿</vt:lpstr>
      <vt:lpstr>PowerPoint 演示文稿</vt:lpstr>
      <vt:lpstr>Робота в задоволення</vt:lpstr>
      <vt:lpstr>PowerPoint 演示文稿</vt:lpstr>
      <vt:lpstr>         I love my work...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Портфоліо  вчителя англійської мови</dc:title>
  <dc:creator>ДЖЕКСОН</dc:creator>
  <cp:lastModifiedBy>germa</cp:lastModifiedBy>
  <cp:revision>38</cp:revision>
  <dcterms:created xsi:type="dcterms:W3CDTF">2025-03-15T18:01:00Z</dcterms:created>
  <dcterms:modified xsi:type="dcterms:W3CDTF">2025-03-19T06:11:10Z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FF919DFCDAE8490089763229B2E6EDAE_12</vt:lpwstr>
  </property>
  <property fmtid="{D5CDD505-2E9C-101B-9397-08002B2CF9AE}" pid="3" name="KSOProductBuildVer">
    <vt:lpwstr>1033-12.2.0.20326</vt:lpwstr>
  </property>
</Properties>
</file>