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9" r:id="rId15"/>
    <p:sldId id="269" r:id="rId16"/>
    <p:sldId id="277" r:id="rId17"/>
    <p:sldId id="270" r:id="rId18"/>
    <p:sldId id="278" r:id="rId19"/>
    <p:sldId id="271" r:id="rId20"/>
    <p:sldId id="272" r:id="rId21"/>
    <p:sldId id="273" r:id="rId22"/>
    <p:sldId id="274" r:id="rId23"/>
    <p:sldId id="275" r:id="rId2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39F"/>
    <a:srgbClr val="FB97F1"/>
    <a:srgbClr val="F1ED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#1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#2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#3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3BF446-8F12-41F4-B3B1-B39D8E75A0DA}" type="doc">
      <dgm:prSet loTypeId="urn:microsoft.com/office/officeart/2005/8/layout/chevron2" loCatId="process" qsTypeId="urn:microsoft.com/office/officeart/2005/8/quickstyle/3d1#1" qsCatId="3D" csTypeId="urn:microsoft.com/office/officeart/2005/8/colors/colorful4#1" csCatId="colorful" phldr="1"/>
      <dgm:spPr/>
      <dgm:t>
        <a:bodyPr/>
        <a:lstStyle/>
        <a:p>
          <a:endParaRPr lang="ru-RU"/>
        </a:p>
      </dgm:t>
    </dgm:pt>
    <dgm:pt modelId="{3237F5F8-0329-407B-AB42-9CA3EA70CC4E}">
      <dgm:prSet phldrT="[Текст]"/>
      <dgm:spPr/>
      <dgm:t>
        <a:bodyPr/>
        <a:lstStyle/>
        <a:p>
          <a:endParaRPr lang="ru-RU" dirty="0"/>
        </a:p>
      </dgm:t>
    </dgm:pt>
    <dgm:pt modelId="{FF9AF367-642B-4B43-946B-7AB54F0C0642}" type="parTrans" cxnId="{39949D21-90EA-43B3-BF73-073002120478}">
      <dgm:prSet/>
      <dgm:spPr/>
      <dgm:t>
        <a:bodyPr/>
        <a:lstStyle/>
        <a:p>
          <a:endParaRPr lang="ru-RU"/>
        </a:p>
      </dgm:t>
    </dgm:pt>
    <dgm:pt modelId="{1C6709E9-4C08-4AB0-877B-1969720F551E}" type="sibTrans" cxnId="{39949D21-90EA-43B3-BF73-073002120478}">
      <dgm:prSet/>
      <dgm:spPr/>
      <dgm:t>
        <a:bodyPr/>
        <a:lstStyle/>
        <a:p>
          <a:endParaRPr lang="ru-RU"/>
        </a:p>
      </dgm:t>
    </dgm:pt>
    <dgm:pt modelId="{720F298E-1EB8-43F1-BD50-FB915157BE27}">
      <dgm:prSet phldrT="[Текст]" custT="1"/>
      <dgm:spPr/>
      <dgm:t>
        <a:bodyPr/>
        <a:lstStyle/>
        <a:p>
          <a:r>
            <a:rPr lang="uk-UA" altLang="ru-RU" sz="1800" b="1" dirty="0" smtClean="0">
              <a:solidFill>
                <a:schemeClr val="accent4"/>
              </a:solidFill>
            </a:rPr>
            <a:t>Мордовцева Наталія Павлівна</a:t>
          </a:r>
          <a:endParaRPr lang="ru-RU" sz="1600" dirty="0">
            <a:solidFill>
              <a:schemeClr val="accent4"/>
            </a:solidFill>
          </a:endParaRPr>
        </a:p>
      </dgm:t>
    </dgm:pt>
    <dgm:pt modelId="{3A0D5700-F500-4D9D-8322-871AF85F32BB}" type="parTrans" cxnId="{717801B3-139F-4941-B02D-89208C93C78E}">
      <dgm:prSet/>
      <dgm:spPr/>
      <dgm:t>
        <a:bodyPr/>
        <a:lstStyle/>
        <a:p>
          <a:endParaRPr lang="ru-RU"/>
        </a:p>
      </dgm:t>
    </dgm:pt>
    <dgm:pt modelId="{ACAD0E90-2B5A-4C9A-BF4B-C855B02B020F}" type="sibTrans" cxnId="{717801B3-139F-4941-B02D-89208C93C78E}">
      <dgm:prSet/>
      <dgm:spPr/>
      <dgm:t>
        <a:bodyPr/>
        <a:lstStyle/>
        <a:p>
          <a:endParaRPr lang="ru-RU"/>
        </a:p>
      </dgm:t>
    </dgm:pt>
    <dgm:pt modelId="{01CFCCA9-3127-4C2E-8F52-C5BA4AD2E486}">
      <dgm:prSet/>
      <dgm:spPr/>
      <dgm:t>
        <a:bodyPr/>
        <a:lstStyle/>
        <a:p>
          <a:endParaRPr lang="ru-RU" altLang="en-US" b="1" dirty="0">
            <a:solidFill>
              <a:schemeClr val="dk1"/>
            </a:solidFill>
          </a:endParaRPr>
        </a:p>
      </dgm:t>
    </dgm:pt>
    <dgm:pt modelId="{B36D1CFA-2603-4DD3-9E43-1D3C347413B1}" type="parTrans" cxnId="{4A74C988-0480-489E-8759-4FD714B5CB3A}">
      <dgm:prSet/>
      <dgm:spPr/>
      <dgm:t>
        <a:bodyPr/>
        <a:lstStyle/>
        <a:p>
          <a:endParaRPr lang="ru-RU"/>
        </a:p>
      </dgm:t>
    </dgm:pt>
    <dgm:pt modelId="{0C876477-71D2-4630-85B0-FD6846F36080}" type="sibTrans" cxnId="{4A74C988-0480-489E-8759-4FD714B5CB3A}">
      <dgm:prSet/>
      <dgm:spPr/>
      <dgm:t>
        <a:bodyPr/>
        <a:lstStyle/>
        <a:p>
          <a:endParaRPr lang="ru-RU"/>
        </a:p>
      </dgm:t>
    </dgm:pt>
    <dgm:pt modelId="{1F135AA7-C584-4DD3-A1BC-EA16B25FD418}">
      <dgm:prSet custT="1"/>
      <dgm:spPr/>
      <dgm:t>
        <a:bodyPr/>
        <a:lstStyle/>
        <a:p>
          <a:r>
            <a:rPr lang="ru-RU" sz="1800" b="1" dirty="0" smtClean="0">
              <a:solidFill>
                <a:schemeClr val="accent1"/>
              </a:solidFill>
            </a:rPr>
            <a:t>Дата </a:t>
          </a:r>
          <a:r>
            <a:rPr lang="ru-RU" sz="1800" b="1" dirty="0" err="1" smtClean="0">
              <a:solidFill>
                <a:schemeClr val="accent1"/>
              </a:solidFill>
            </a:rPr>
            <a:t>народження</a:t>
          </a:r>
          <a:r>
            <a:rPr lang="ru-RU" sz="1800" b="1" dirty="0" smtClean="0">
              <a:solidFill>
                <a:schemeClr val="accent1"/>
              </a:solidFill>
            </a:rPr>
            <a:t>: </a:t>
          </a:r>
          <a:r>
            <a:rPr lang="ru-RU" altLang="en-US" sz="1800" b="1" dirty="0" smtClean="0">
              <a:solidFill>
                <a:schemeClr val="accent1"/>
              </a:solidFill>
            </a:rPr>
            <a:t>0</a:t>
          </a:r>
          <a:r>
            <a:rPr lang="uk-UA" altLang="ru-RU" sz="1800" b="1" dirty="0" smtClean="0">
              <a:solidFill>
                <a:schemeClr val="accent1"/>
              </a:solidFill>
            </a:rPr>
            <a:t>2</a:t>
          </a:r>
          <a:r>
            <a:rPr lang="ru-RU" altLang="en-US" sz="1800" b="1" dirty="0" smtClean="0">
              <a:solidFill>
                <a:schemeClr val="accent1"/>
              </a:solidFill>
            </a:rPr>
            <a:t> </a:t>
          </a:r>
          <a:r>
            <a:rPr lang="uk-UA" altLang="ru-RU" sz="1800" b="1" dirty="0" smtClean="0">
              <a:solidFill>
                <a:schemeClr val="accent1"/>
              </a:solidFill>
            </a:rPr>
            <a:t>в</a:t>
          </a:r>
          <a:r>
            <a:rPr lang="ru-RU" altLang="en-US" sz="1800" b="1" dirty="0" smtClean="0">
              <a:solidFill>
                <a:schemeClr val="accent1"/>
              </a:solidFill>
            </a:rPr>
            <a:t>ере</a:t>
          </a:r>
          <a:r>
            <a:rPr lang="uk-UA" altLang="ru-RU" sz="1800" b="1" dirty="0" smtClean="0">
              <a:solidFill>
                <a:schemeClr val="accent1"/>
              </a:solidFill>
            </a:rPr>
            <a:t>с</a:t>
          </a:r>
          <a:r>
            <a:rPr lang="ru-RU" altLang="en-US" sz="1800" b="1" dirty="0" err="1" smtClean="0">
              <a:solidFill>
                <a:schemeClr val="accent1"/>
              </a:solidFill>
            </a:rPr>
            <a:t>ня</a:t>
          </a:r>
          <a:r>
            <a:rPr lang="ru-RU" altLang="en-US" sz="1800" b="1" dirty="0" smtClean="0">
              <a:solidFill>
                <a:schemeClr val="accent1"/>
              </a:solidFill>
            </a:rPr>
            <a:t> 198</a:t>
          </a:r>
          <a:r>
            <a:rPr lang="uk-UA" altLang="ru-RU" sz="1800" b="1" dirty="0" smtClean="0">
              <a:solidFill>
                <a:schemeClr val="accent1"/>
              </a:solidFill>
            </a:rPr>
            <a:t>0</a:t>
          </a:r>
          <a:r>
            <a:rPr lang="ru-RU" altLang="en-US" sz="1800" b="1" dirty="0" smtClean="0">
              <a:solidFill>
                <a:schemeClr val="accent1"/>
              </a:solidFill>
            </a:rPr>
            <a:t> р</a:t>
          </a:r>
          <a:r>
            <a:rPr lang="ru-RU" altLang="en-US" sz="2100" b="1" dirty="0" smtClean="0">
              <a:solidFill>
                <a:schemeClr val="accent1"/>
              </a:solidFill>
            </a:rPr>
            <a:t>.</a:t>
          </a:r>
          <a:endParaRPr lang="ru-RU" sz="2100" b="1" dirty="0">
            <a:solidFill>
              <a:schemeClr val="accent1"/>
            </a:solidFill>
          </a:endParaRPr>
        </a:p>
      </dgm:t>
    </dgm:pt>
    <dgm:pt modelId="{0D5FEE4D-BFD1-4A5C-84C8-2369349F38D2}" type="parTrans" cxnId="{95341D3C-5143-4F63-AED7-8AB774B8CC0C}">
      <dgm:prSet/>
      <dgm:spPr/>
      <dgm:t>
        <a:bodyPr/>
        <a:lstStyle/>
        <a:p>
          <a:endParaRPr lang="ru-RU"/>
        </a:p>
      </dgm:t>
    </dgm:pt>
    <dgm:pt modelId="{1BEBEDFB-B438-4A82-ABA9-70BD1D8BE7E7}" type="sibTrans" cxnId="{95341D3C-5143-4F63-AED7-8AB774B8CC0C}">
      <dgm:prSet/>
      <dgm:spPr/>
      <dgm:t>
        <a:bodyPr/>
        <a:lstStyle/>
        <a:p>
          <a:endParaRPr lang="ru-RU"/>
        </a:p>
      </dgm:t>
    </dgm:pt>
    <dgm:pt modelId="{D8CCE839-5F21-4E07-820D-C342653C7FEA}">
      <dgm:prSet phldrT="[Текст]"/>
      <dgm:spPr/>
      <dgm:t>
        <a:bodyPr/>
        <a:lstStyle/>
        <a:p>
          <a:endParaRPr lang="ru-RU" dirty="0"/>
        </a:p>
      </dgm:t>
    </dgm:pt>
    <dgm:pt modelId="{DE89E128-92B0-4098-B288-0471F4F3E0D7}" type="sibTrans" cxnId="{9260B304-76F2-41ED-BBD3-EA6BBC11C594}">
      <dgm:prSet/>
      <dgm:spPr/>
      <dgm:t>
        <a:bodyPr/>
        <a:lstStyle/>
        <a:p>
          <a:endParaRPr lang="ru-RU"/>
        </a:p>
      </dgm:t>
    </dgm:pt>
    <dgm:pt modelId="{3FCCA240-8942-458D-8C83-BFE72B7D736C}" type="parTrans" cxnId="{9260B304-76F2-41ED-BBD3-EA6BBC11C594}">
      <dgm:prSet/>
      <dgm:spPr/>
      <dgm:t>
        <a:bodyPr/>
        <a:lstStyle/>
        <a:p>
          <a:endParaRPr lang="ru-RU"/>
        </a:p>
      </dgm:t>
    </dgm:pt>
    <dgm:pt modelId="{EE10D437-3521-4FFB-926A-10D38DDE272B}">
      <dgm:prSet phldrT="[Текст]"/>
      <dgm:spPr/>
      <dgm:t>
        <a:bodyPr/>
        <a:lstStyle/>
        <a:p>
          <a:endParaRPr lang="ru-RU" dirty="0"/>
        </a:p>
      </dgm:t>
    </dgm:pt>
    <dgm:pt modelId="{FE1AC54B-2941-4E70-8C1F-614F8F59C17A}" type="sibTrans" cxnId="{FF6DB302-E72D-4AC3-AF4D-ACA6B0D325F3}">
      <dgm:prSet/>
      <dgm:spPr/>
      <dgm:t>
        <a:bodyPr/>
        <a:lstStyle/>
        <a:p>
          <a:endParaRPr lang="ru-RU"/>
        </a:p>
      </dgm:t>
    </dgm:pt>
    <dgm:pt modelId="{E426F973-32FE-4A9A-B8A3-346A8DAA2642}" type="parTrans" cxnId="{FF6DB302-E72D-4AC3-AF4D-ACA6B0D325F3}">
      <dgm:prSet/>
      <dgm:spPr/>
      <dgm:t>
        <a:bodyPr/>
        <a:lstStyle/>
        <a:p>
          <a:endParaRPr lang="ru-RU"/>
        </a:p>
      </dgm:t>
    </dgm:pt>
    <dgm:pt modelId="{5D4FAE41-C51C-4418-8993-F2CAE86F95F7}">
      <dgm:prSet custT="1"/>
      <dgm:spPr/>
      <dgm:t>
        <a:bodyPr/>
        <a:lstStyle/>
        <a:p>
          <a:r>
            <a:rPr lang="uk-UA" altLang="ru-RU" sz="1600" b="1" dirty="0" smtClean="0">
              <a:solidFill>
                <a:schemeClr val="accent2"/>
              </a:solidFill>
            </a:rPr>
            <a:t>Назва ВНЗ Який закінчила: Переяслав-Хмельницький державний педагогічний університет імені Григорія Сковороди, 2005 р.</a:t>
          </a:r>
          <a:endParaRPr lang="ru-RU" sz="1600" b="1" dirty="0">
            <a:solidFill>
              <a:schemeClr val="accent2"/>
            </a:solidFill>
          </a:endParaRPr>
        </a:p>
      </dgm:t>
    </dgm:pt>
    <dgm:pt modelId="{47ABE984-B82E-4B1E-911A-1FDCE7DB1E04}" type="parTrans" cxnId="{CAAA98C1-A51F-493E-8A3C-BF43AB6E4FE4}">
      <dgm:prSet/>
      <dgm:spPr/>
      <dgm:t>
        <a:bodyPr/>
        <a:lstStyle/>
        <a:p>
          <a:endParaRPr lang="ru-RU"/>
        </a:p>
      </dgm:t>
    </dgm:pt>
    <dgm:pt modelId="{F207031A-67CE-4054-9650-F61A94341CE2}" type="sibTrans" cxnId="{CAAA98C1-A51F-493E-8A3C-BF43AB6E4FE4}">
      <dgm:prSet/>
      <dgm:spPr/>
      <dgm:t>
        <a:bodyPr/>
        <a:lstStyle/>
        <a:p>
          <a:endParaRPr lang="ru-RU"/>
        </a:p>
      </dgm:t>
    </dgm:pt>
    <dgm:pt modelId="{CA1C5A6E-788C-416C-BBB7-093EC35003E8}">
      <dgm:prSet custT="1"/>
      <dgm:spPr/>
      <dgm:t>
        <a:bodyPr/>
        <a:lstStyle/>
        <a:p>
          <a:pPr rtl="0"/>
          <a:r>
            <a:rPr lang="ru-RU" sz="1800" b="1" i="0" u="none" dirty="0" err="1" smtClean="0">
              <a:solidFill>
                <a:srgbClr val="FF0000"/>
              </a:solidFill>
            </a:rPr>
            <a:t>Спеціальність</a:t>
          </a:r>
          <a:r>
            <a:rPr lang="ru-RU" sz="1800" b="1" i="0" u="none" dirty="0" smtClean="0">
              <a:solidFill>
                <a:srgbClr val="FF0000"/>
              </a:solidFill>
            </a:rPr>
            <a:t> за дипломом: </a:t>
          </a:r>
          <a:r>
            <a:rPr lang="uk-UA" altLang="zh-CN" sz="1800" b="1" i="0" u="none" dirty="0" smtClean="0">
              <a:solidFill>
                <a:srgbClr val="FF0000"/>
              </a:solidFill>
            </a:rPr>
            <a:t>п</a:t>
          </a:r>
          <a:r>
            <a:rPr lang="zh-CN" sz="1800" b="1" i="0" u="none" dirty="0" smtClean="0">
              <a:solidFill>
                <a:srgbClr val="FF0000"/>
              </a:solidFill>
            </a:rPr>
            <a:t>едагогіка і методика середньої освіти. </a:t>
          </a:r>
          <a:r>
            <a:rPr lang="uk-UA" sz="1800" b="1" i="0" u="none" dirty="0" smtClean="0">
              <a:solidFill>
                <a:srgbClr val="FF0000"/>
              </a:solidFill>
            </a:rPr>
            <a:t>Музика</a:t>
          </a:r>
          <a:endParaRPr lang="ru-RU" sz="1800" b="1" dirty="0">
            <a:solidFill>
              <a:srgbClr val="FF0000"/>
            </a:solidFill>
          </a:endParaRPr>
        </a:p>
      </dgm:t>
    </dgm:pt>
    <dgm:pt modelId="{890130CC-22A3-4025-A21D-01A9A77D70C9}" type="parTrans" cxnId="{E0BE5282-9D0B-4E4B-9132-54707AC3379F}">
      <dgm:prSet/>
      <dgm:spPr/>
      <dgm:t>
        <a:bodyPr/>
        <a:lstStyle/>
        <a:p>
          <a:endParaRPr lang="ru-RU"/>
        </a:p>
      </dgm:t>
    </dgm:pt>
    <dgm:pt modelId="{D1548716-B924-4C40-B925-A894D438099E}" type="sibTrans" cxnId="{E0BE5282-9D0B-4E4B-9132-54707AC3379F}">
      <dgm:prSet/>
      <dgm:spPr/>
      <dgm:t>
        <a:bodyPr/>
        <a:lstStyle/>
        <a:p>
          <a:endParaRPr lang="ru-RU"/>
        </a:p>
      </dgm:t>
    </dgm:pt>
    <dgm:pt modelId="{098B0E71-52B2-418C-95F9-1F595A1988A7}" type="pres">
      <dgm:prSet presAssocID="{943BF446-8F12-41F4-B3B1-B39D8E75A0D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3807B9-E920-4D0D-91F0-27A967CD8F95}" type="pres">
      <dgm:prSet presAssocID="{3237F5F8-0329-407B-AB42-9CA3EA70CC4E}" presName="composite" presStyleCnt="0"/>
      <dgm:spPr/>
    </dgm:pt>
    <dgm:pt modelId="{E409E844-7D29-41B3-8A27-B666DAC98564}" type="pres">
      <dgm:prSet presAssocID="{3237F5F8-0329-407B-AB42-9CA3EA70CC4E}" presName="parentText" presStyleLbl="alignNode1" presStyleIdx="0" presStyleCnt="4" custLinFactNeighborX="0" custLinFactNeighborY="80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7BA790-7406-4BBE-B12E-3DD01FA0D4A6}" type="pres">
      <dgm:prSet presAssocID="{3237F5F8-0329-407B-AB42-9CA3EA70CC4E}" presName="descendantText" presStyleLbl="alignAcc1" presStyleIdx="0" presStyleCnt="4" custLinFactNeighborX="0" custLinFactNeighborY="157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95F7B-3C37-4A65-B796-F55EF6CD5A92}" type="pres">
      <dgm:prSet presAssocID="{1C6709E9-4C08-4AB0-877B-1969720F551E}" presName="sp" presStyleCnt="0"/>
      <dgm:spPr/>
    </dgm:pt>
    <dgm:pt modelId="{8C7C4F80-081F-49A3-B93F-A66EF18DE373}" type="pres">
      <dgm:prSet presAssocID="{01CFCCA9-3127-4C2E-8F52-C5BA4AD2E486}" presName="composite" presStyleCnt="0"/>
      <dgm:spPr/>
    </dgm:pt>
    <dgm:pt modelId="{56260EFD-9A9C-49F4-9634-0A02C247790C}" type="pres">
      <dgm:prSet presAssocID="{01CFCCA9-3127-4C2E-8F52-C5BA4AD2E486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DC7F8D-37F9-4AB8-951C-05AFA88AB770}" type="pres">
      <dgm:prSet presAssocID="{01CFCCA9-3127-4C2E-8F52-C5BA4AD2E486}" presName="descendantText" presStyleLbl="alignAcc1" presStyleIdx="1" presStyleCnt="4" custScaleY="137520" custLinFactNeighborX="0" custLinFactNeighborY="1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46C298-D8C3-4CEC-AAF7-08A1A743BF7C}" type="pres">
      <dgm:prSet presAssocID="{0C876477-71D2-4630-85B0-FD6846F36080}" presName="sp" presStyleCnt="0"/>
      <dgm:spPr/>
    </dgm:pt>
    <dgm:pt modelId="{22939C19-764F-4124-805C-3812799C37BB}" type="pres">
      <dgm:prSet presAssocID="{EE10D437-3521-4FFB-926A-10D38DDE272B}" presName="composite" presStyleCnt="0"/>
      <dgm:spPr/>
    </dgm:pt>
    <dgm:pt modelId="{00F19959-A329-4239-BCFB-1A3370FEAAE7}" type="pres">
      <dgm:prSet presAssocID="{EE10D437-3521-4FFB-926A-10D38DDE272B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02F749-0AC9-408F-B278-3492D45C7CA4}" type="pres">
      <dgm:prSet presAssocID="{EE10D437-3521-4FFB-926A-10D38DDE272B}" presName="descendantText" presStyleLbl="alignAcc1" presStyleIdx="2" presStyleCnt="4" custScaleY="139810" custLinFactNeighborX="35469" custLinFactNeighborY="32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BFC0D0-A0D6-494A-B4C0-332CB61C31AB}" type="pres">
      <dgm:prSet presAssocID="{FE1AC54B-2941-4E70-8C1F-614F8F59C17A}" presName="sp" presStyleCnt="0"/>
      <dgm:spPr/>
    </dgm:pt>
    <dgm:pt modelId="{592D2416-77C2-4834-8E28-95BE574431E8}" type="pres">
      <dgm:prSet presAssocID="{D8CCE839-5F21-4E07-820D-C342653C7FEA}" presName="composite" presStyleCnt="0"/>
      <dgm:spPr/>
    </dgm:pt>
    <dgm:pt modelId="{6323A5F0-462E-43E2-AC1B-23F429A25A7C}" type="pres">
      <dgm:prSet presAssocID="{D8CCE839-5F21-4E07-820D-C342653C7FEA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83E8F3-80C5-47FF-9331-2A76B3592913}" type="pres">
      <dgm:prSet presAssocID="{D8CCE839-5F21-4E07-820D-C342653C7FEA}" presName="descendantText" presStyleLbl="alignAcc1" presStyleIdx="3" presStyleCnt="4" custScaleY="143922" custLinFactNeighborY="82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341D3C-5143-4F63-AED7-8AB774B8CC0C}" srcId="{01CFCCA9-3127-4C2E-8F52-C5BA4AD2E486}" destId="{1F135AA7-C584-4DD3-A1BC-EA16B25FD418}" srcOrd="0" destOrd="0" parTransId="{0D5FEE4D-BFD1-4A5C-84C8-2369349F38D2}" sibTransId="{1BEBEDFB-B438-4A82-ABA9-70BD1D8BE7E7}"/>
    <dgm:cxn modelId="{FF562942-75CF-4726-8437-D8A5903D09A2}" type="presOf" srcId="{3237F5F8-0329-407B-AB42-9CA3EA70CC4E}" destId="{E409E844-7D29-41B3-8A27-B666DAC98564}" srcOrd="0" destOrd="0" presId="urn:microsoft.com/office/officeart/2005/8/layout/chevron2"/>
    <dgm:cxn modelId="{E0BE5282-9D0B-4E4B-9132-54707AC3379F}" srcId="{D8CCE839-5F21-4E07-820D-C342653C7FEA}" destId="{CA1C5A6E-788C-416C-BBB7-093EC35003E8}" srcOrd="0" destOrd="0" parTransId="{890130CC-22A3-4025-A21D-01A9A77D70C9}" sibTransId="{D1548716-B924-4C40-B925-A894D438099E}"/>
    <dgm:cxn modelId="{717801B3-139F-4941-B02D-89208C93C78E}" srcId="{3237F5F8-0329-407B-AB42-9CA3EA70CC4E}" destId="{720F298E-1EB8-43F1-BD50-FB915157BE27}" srcOrd="0" destOrd="0" parTransId="{3A0D5700-F500-4D9D-8322-871AF85F32BB}" sibTransId="{ACAD0E90-2B5A-4C9A-BF4B-C855B02B020F}"/>
    <dgm:cxn modelId="{8F4028A6-0A8F-4464-87DF-8EFEB5098FE4}" type="presOf" srcId="{CA1C5A6E-788C-416C-BBB7-093EC35003E8}" destId="{7D83E8F3-80C5-47FF-9331-2A76B3592913}" srcOrd="0" destOrd="0" presId="urn:microsoft.com/office/officeart/2005/8/layout/chevron2"/>
    <dgm:cxn modelId="{FF6DB302-E72D-4AC3-AF4D-ACA6B0D325F3}" srcId="{943BF446-8F12-41F4-B3B1-B39D8E75A0DA}" destId="{EE10D437-3521-4FFB-926A-10D38DDE272B}" srcOrd="2" destOrd="0" parTransId="{E426F973-32FE-4A9A-B8A3-346A8DAA2642}" sibTransId="{FE1AC54B-2941-4E70-8C1F-614F8F59C17A}"/>
    <dgm:cxn modelId="{B4F316BA-999B-4CBC-90C4-0F214B1D3306}" type="presOf" srcId="{720F298E-1EB8-43F1-BD50-FB915157BE27}" destId="{D97BA790-7406-4BBE-B12E-3DD01FA0D4A6}" srcOrd="0" destOrd="0" presId="urn:microsoft.com/office/officeart/2005/8/layout/chevron2"/>
    <dgm:cxn modelId="{42D42448-2744-488D-92DF-C4AAA932E24C}" type="presOf" srcId="{1F135AA7-C584-4DD3-A1BC-EA16B25FD418}" destId="{B0DC7F8D-37F9-4AB8-951C-05AFA88AB770}" srcOrd="0" destOrd="0" presId="urn:microsoft.com/office/officeart/2005/8/layout/chevron2"/>
    <dgm:cxn modelId="{93E97AFB-EA6E-4949-B964-3CAD709B4F77}" type="presOf" srcId="{01CFCCA9-3127-4C2E-8F52-C5BA4AD2E486}" destId="{56260EFD-9A9C-49F4-9634-0A02C247790C}" srcOrd="0" destOrd="0" presId="urn:microsoft.com/office/officeart/2005/8/layout/chevron2"/>
    <dgm:cxn modelId="{9260B304-76F2-41ED-BBD3-EA6BBC11C594}" srcId="{943BF446-8F12-41F4-B3B1-B39D8E75A0DA}" destId="{D8CCE839-5F21-4E07-820D-C342653C7FEA}" srcOrd="3" destOrd="0" parTransId="{3FCCA240-8942-458D-8C83-BFE72B7D736C}" sibTransId="{DE89E128-92B0-4098-B288-0471F4F3E0D7}"/>
    <dgm:cxn modelId="{39949D21-90EA-43B3-BF73-073002120478}" srcId="{943BF446-8F12-41F4-B3B1-B39D8E75A0DA}" destId="{3237F5F8-0329-407B-AB42-9CA3EA70CC4E}" srcOrd="0" destOrd="0" parTransId="{FF9AF367-642B-4B43-946B-7AB54F0C0642}" sibTransId="{1C6709E9-4C08-4AB0-877B-1969720F551E}"/>
    <dgm:cxn modelId="{CAAA98C1-A51F-493E-8A3C-BF43AB6E4FE4}" srcId="{EE10D437-3521-4FFB-926A-10D38DDE272B}" destId="{5D4FAE41-C51C-4418-8993-F2CAE86F95F7}" srcOrd="0" destOrd="0" parTransId="{47ABE984-B82E-4B1E-911A-1FDCE7DB1E04}" sibTransId="{F207031A-67CE-4054-9650-F61A94341CE2}"/>
    <dgm:cxn modelId="{10D10FAA-E95D-4783-94A1-2AE20CBED5D1}" type="presOf" srcId="{5D4FAE41-C51C-4418-8993-F2CAE86F95F7}" destId="{9802F749-0AC9-408F-B278-3492D45C7CA4}" srcOrd="0" destOrd="0" presId="urn:microsoft.com/office/officeart/2005/8/layout/chevron2"/>
    <dgm:cxn modelId="{25AA2541-759F-441D-B14E-279C17D6417B}" type="presOf" srcId="{943BF446-8F12-41F4-B3B1-B39D8E75A0DA}" destId="{098B0E71-52B2-418C-95F9-1F595A1988A7}" srcOrd="0" destOrd="0" presId="urn:microsoft.com/office/officeart/2005/8/layout/chevron2"/>
    <dgm:cxn modelId="{1B389745-B4E2-4F9B-BCFE-723DBD08BADB}" type="presOf" srcId="{D8CCE839-5F21-4E07-820D-C342653C7FEA}" destId="{6323A5F0-462E-43E2-AC1B-23F429A25A7C}" srcOrd="0" destOrd="0" presId="urn:microsoft.com/office/officeart/2005/8/layout/chevron2"/>
    <dgm:cxn modelId="{87CBD9DC-AA04-4973-9273-CEE58820D704}" type="presOf" srcId="{EE10D437-3521-4FFB-926A-10D38DDE272B}" destId="{00F19959-A329-4239-BCFB-1A3370FEAAE7}" srcOrd="0" destOrd="0" presId="urn:microsoft.com/office/officeart/2005/8/layout/chevron2"/>
    <dgm:cxn modelId="{4A74C988-0480-489E-8759-4FD714B5CB3A}" srcId="{943BF446-8F12-41F4-B3B1-B39D8E75A0DA}" destId="{01CFCCA9-3127-4C2E-8F52-C5BA4AD2E486}" srcOrd="1" destOrd="0" parTransId="{B36D1CFA-2603-4DD3-9E43-1D3C347413B1}" sibTransId="{0C876477-71D2-4630-85B0-FD6846F36080}"/>
    <dgm:cxn modelId="{18E9F2E2-7762-48CC-80F7-960707707EA6}" type="presParOf" srcId="{098B0E71-52B2-418C-95F9-1F595A1988A7}" destId="{DA3807B9-E920-4D0D-91F0-27A967CD8F95}" srcOrd="0" destOrd="0" presId="urn:microsoft.com/office/officeart/2005/8/layout/chevron2"/>
    <dgm:cxn modelId="{4A4EA37C-9D9B-410E-8790-0BE42922429B}" type="presParOf" srcId="{DA3807B9-E920-4D0D-91F0-27A967CD8F95}" destId="{E409E844-7D29-41B3-8A27-B666DAC98564}" srcOrd="0" destOrd="0" presId="urn:microsoft.com/office/officeart/2005/8/layout/chevron2"/>
    <dgm:cxn modelId="{99B2DD78-5BC8-458C-8F34-AA04324EB1E3}" type="presParOf" srcId="{DA3807B9-E920-4D0D-91F0-27A967CD8F95}" destId="{D97BA790-7406-4BBE-B12E-3DD01FA0D4A6}" srcOrd="1" destOrd="0" presId="urn:microsoft.com/office/officeart/2005/8/layout/chevron2"/>
    <dgm:cxn modelId="{A67301BD-813E-4D94-B241-EEA4E878822B}" type="presParOf" srcId="{098B0E71-52B2-418C-95F9-1F595A1988A7}" destId="{A0B95F7B-3C37-4A65-B796-F55EF6CD5A92}" srcOrd="1" destOrd="0" presId="urn:microsoft.com/office/officeart/2005/8/layout/chevron2"/>
    <dgm:cxn modelId="{5863A986-2794-4471-8838-7A02ECC4DC7F}" type="presParOf" srcId="{098B0E71-52B2-418C-95F9-1F595A1988A7}" destId="{8C7C4F80-081F-49A3-B93F-A66EF18DE373}" srcOrd="2" destOrd="0" presId="urn:microsoft.com/office/officeart/2005/8/layout/chevron2"/>
    <dgm:cxn modelId="{A5D3E1DF-1381-4B0F-BE29-46C5887E44B8}" type="presParOf" srcId="{8C7C4F80-081F-49A3-B93F-A66EF18DE373}" destId="{56260EFD-9A9C-49F4-9634-0A02C247790C}" srcOrd="0" destOrd="0" presId="urn:microsoft.com/office/officeart/2005/8/layout/chevron2"/>
    <dgm:cxn modelId="{DA004FF8-5962-460D-91C1-1E6AFEE96378}" type="presParOf" srcId="{8C7C4F80-081F-49A3-B93F-A66EF18DE373}" destId="{B0DC7F8D-37F9-4AB8-951C-05AFA88AB770}" srcOrd="1" destOrd="0" presId="urn:microsoft.com/office/officeart/2005/8/layout/chevron2"/>
    <dgm:cxn modelId="{3636BF66-7020-4402-AA8D-AC8E27B15331}" type="presParOf" srcId="{098B0E71-52B2-418C-95F9-1F595A1988A7}" destId="{7C46C298-D8C3-4CEC-AAF7-08A1A743BF7C}" srcOrd="3" destOrd="0" presId="urn:microsoft.com/office/officeart/2005/8/layout/chevron2"/>
    <dgm:cxn modelId="{517F76FF-44A7-44D6-84DC-8E305F46DFEC}" type="presParOf" srcId="{098B0E71-52B2-418C-95F9-1F595A1988A7}" destId="{22939C19-764F-4124-805C-3812799C37BB}" srcOrd="4" destOrd="0" presId="urn:microsoft.com/office/officeart/2005/8/layout/chevron2"/>
    <dgm:cxn modelId="{EB8AD532-4332-42BB-8F12-0E280F4F35CF}" type="presParOf" srcId="{22939C19-764F-4124-805C-3812799C37BB}" destId="{00F19959-A329-4239-BCFB-1A3370FEAAE7}" srcOrd="0" destOrd="0" presId="urn:microsoft.com/office/officeart/2005/8/layout/chevron2"/>
    <dgm:cxn modelId="{0B59B201-3EED-45B8-B6EA-B5E0E1EF8186}" type="presParOf" srcId="{22939C19-764F-4124-805C-3812799C37BB}" destId="{9802F749-0AC9-408F-B278-3492D45C7CA4}" srcOrd="1" destOrd="0" presId="urn:microsoft.com/office/officeart/2005/8/layout/chevron2"/>
    <dgm:cxn modelId="{58B2AF0B-DEAB-4833-8417-081825060B19}" type="presParOf" srcId="{098B0E71-52B2-418C-95F9-1F595A1988A7}" destId="{6CBFC0D0-A0D6-494A-B4C0-332CB61C31AB}" srcOrd="5" destOrd="0" presId="urn:microsoft.com/office/officeart/2005/8/layout/chevron2"/>
    <dgm:cxn modelId="{71650957-64F9-4483-98D8-F488279D505A}" type="presParOf" srcId="{098B0E71-52B2-418C-95F9-1F595A1988A7}" destId="{592D2416-77C2-4834-8E28-95BE574431E8}" srcOrd="6" destOrd="0" presId="urn:microsoft.com/office/officeart/2005/8/layout/chevron2"/>
    <dgm:cxn modelId="{C99F40FE-6506-438C-ACC5-2D801B4191BD}" type="presParOf" srcId="{592D2416-77C2-4834-8E28-95BE574431E8}" destId="{6323A5F0-462E-43E2-AC1B-23F429A25A7C}" srcOrd="0" destOrd="0" presId="urn:microsoft.com/office/officeart/2005/8/layout/chevron2"/>
    <dgm:cxn modelId="{338381E4-9499-48EC-B1BF-5392C121DF92}" type="presParOf" srcId="{592D2416-77C2-4834-8E28-95BE574431E8}" destId="{7D83E8F3-80C5-47FF-9331-2A76B359291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B380F2-4028-456F-83BD-6A30F3BEC5FE}" type="doc">
      <dgm:prSet loTypeId="urn:microsoft.com/office/officeart/2005/8/layout/chevron2" loCatId="process" qsTypeId="urn:microsoft.com/office/officeart/2005/8/quickstyle/3d1#2" qsCatId="3D" csTypeId="urn:microsoft.com/office/officeart/2005/8/colors/colorful4#2" csCatId="colorful" phldr="1"/>
      <dgm:spPr/>
      <dgm:t>
        <a:bodyPr/>
        <a:lstStyle/>
        <a:p>
          <a:endParaRPr lang="ru-RU"/>
        </a:p>
      </dgm:t>
    </dgm:pt>
    <dgm:pt modelId="{A1F1D581-2E55-46F5-9397-AA9967063E23}">
      <dgm:prSet phldrT="[Текст]"/>
      <dgm:spPr/>
      <dgm:t>
        <a:bodyPr/>
        <a:lstStyle/>
        <a:p>
          <a:endParaRPr lang="ru-RU" dirty="0"/>
        </a:p>
      </dgm:t>
    </dgm:pt>
    <dgm:pt modelId="{7DC5F3E3-4BBB-4BDE-8EEA-B3A262F64EC2}" type="parTrans" cxnId="{83BA0936-F8F0-4234-8F48-C786A703121B}">
      <dgm:prSet/>
      <dgm:spPr/>
      <dgm:t>
        <a:bodyPr/>
        <a:lstStyle/>
        <a:p>
          <a:endParaRPr lang="ru-RU"/>
        </a:p>
      </dgm:t>
    </dgm:pt>
    <dgm:pt modelId="{27B884FD-1E5C-4D39-A8AC-417E1C80EC0C}" type="sibTrans" cxnId="{83BA0936-F8F0-4234-8F48-C786A703121B}">
      <dgm:prSet/>
      <dgm:spPr/>
      <dgm:t>
        <a:bodyPr/>
        <a:lstStyle/>
        <a:p>
          <a:endParaRPr lang="ru-RU"/>
        </a:p>
      </dgm:t>
    </dgm:pt>
    <dgm:pt modelId="{CC1C0BBA-DE7A-466F-B282-7D55F208F350}">
      <dgm:prSet phldrT="[Текст]"/>
      <dgm:spPr/>
      <dgm:t>
        <a:bodyPr/>
        <a:lstStyle/>
        <a:p>
          <a:endParaRPr lang="ru-RU" dirty="0"/>
        </a:p>
      </dgm:t>
    </dgm:pt>
    <dgm:pt modelId="{10BC1066-CE27-45C5-A4CE-85C343B82B2C}" type="parTrans" cxnId="{B05DB3BC-B855-4D5A-B5B1-D6E141A0AC88}">
      <dgm:prSet/>
      <dgm:spPr/>
      <dgm:t>
        <a:bodyPr/>
        <a:lstStyle/>
        <a:p>
          <a:endParaRPr lang="ru-RU"/>
        </a:p>
      </dgm:t>
    </dgm:pt>
    <dgm:pt modelId="{7BAC29C0-1809-40D1-B30E-A43975295D78}" type="sibTrans" cxnId="{B05DB3BC-B855-4D5A-B5B1-D6E141A0AC88}">
      <dgm:prSet/>
      <dgm:spPr/>
      <dgm:t>
        <a:bodyPr/>
        <a:lstStyle/>
        <a:p>
          <a:endParaRPr lang="ru-RU"/>
        </a:p>
      </dgm:t>
    </dgm:pt>
    <dgm:pt modelId="{C3C83BF3-8B98-469D-B2AC-9BDFAB5F85AA}">
      <dgm:prSet phldrT="[Текст]"/>
      <dgm:spPr/>
      <dgm:t>
        <a:bodyPr/>
        <a:lstStyle/>
        <a:p>
          <a:endParaRPr lang="ru-RU" sz="1300" dirty="0"/>
        </a:p>
      </dgm:t>
    </dgm:pt>
    <dgm:pt modelId="{49E39E41-502C-4359-8BCE-60A966D595B7}" type="parTrans" cxnId="{662F8C1E-2472-4D7A-A3B5-458ECA16C4AD}">
      <dgm:prSet/>
      <dgm:spPr/>
      <dgm:t>
        <a:bodyPr/>
        <a:lstStyle/>
        <a:p>
          <a:endParaRPr lang="ru-RU"/>
        </a:p>
      </dgm:t>
    </dgm:pt>
    <dgm:pt modelId="{1AD86C71-1A24-4B82-9860-E8977D15D1F1}" type="sibTrans" cxnId="{662F8C1E-2472-4D7A-A3B5-458ECA16C4AD}">
      <dgm:prSet/>
      <dgm:spPr/>
      <dgm:t>
        <a:bodyPr/>
        <a:lstStyle/>
        <a:p>
          <a:endParaRPr lang="ru-RU"/>
        </a:p>
      </dgm:t>
    </dgm:pt>
    <dgm:pt modelId="{50A8AC31-2111-4380-B3A3-D383B52F9B36}">
      <dgm:prSet phldrT="[Текст]"/>
      <dgm:spPr/>
      <dgm:t>
        <a:bodyPr/>
        <a:lstStyle/>
        <a:p>
          <a:endParaRPr lang="ru-RU" dirty="0"/>
        </a:p>
      </dgm:t>
    </dgm:pt>
    <dgm:pt modelId="{7DEC96A8-11FD-4FEF-8558-F35CEA2DFA72}" type="parTrans" cxnId="{6E36AE17-69A2-4810-8737-0136B6739D7E}">
      <dgm:prSet/>
      <dgm:spPr/>
      <dgm:t>
        <a:bodyPr/>
        <a:lstStyle/>
        <a:p>
          <a:endParaRPr lang="ru-RU"/>
        </a:p>
      </dgm:t>
    </dgm:pt>
    <dgm:pt modelId="{CDC9C632-8244-479D-B661-77CAF26FCC29}" type="sibTrans" cxnId="{6E36AE17-69A2-4810-8737-0136B6739D7E}">
      <dgm:prSet/>
      <dgm:spPr/>
      <dgm:t>
        <a:bodyPr/>
        <a:lstStyle/>
        <a:p>
          <a:endParaRPr lang="ru-RU"/>
        </a:p>
      </dgm:t>
    </dgm:pt>
    <dgm:pt modelId="{5D5D6EE1-9B96-4D56-833C-9A79C338C389}">
      <dgm:prSet/>
      <dgm:spPr/>
      <dgm:t>
        <a:bodyPr/>
        <a:lstStyle/>
        <a:p>
          <a:pPr rtl="0"/>
          <a:r>
            <a:rPr lang="ru-RU" b="1" i="0" u="none" dirty="0" err="1" smtClean="0">
              <a:solidFill>
                <a:schemeClr val="accent4"/>
              </a:solidFill>
            </a:rPr>
            <a:t>Кваліфікація</a:t>
          </a:r>
          <a:r>
            <a:rPr lang="ru-RU" b="1" i="0" u="none" dirty="0" smtClean="0">
              <a:solidFill>
                <a:schemeClr val="accent4"/>
              </a:solidFill>
            </a:rPr>
            <a:t> за дипломом: </a:t>
          </a:r>
          <a:r>
            <a:rPr lang="uk-UA" b="1" i="0" u="none" dirty="0" smtClean="0">
              <a:solidFill>
                <a:schemeClr val="accent4"/>
              </a:solidFill>
            </a:rPr>
            <a:t>викладач вокалу. </a:t>
          </a:r>
          <a:r>
            <a:rPr lang="ru-RU" b="1" i="0" u="none" dirty="0" err="1" smtClean="0">
              <a:solidFill>
                <a:schemeClr val="accent4"/>
              </a:solidFill>
            </a:rPr>
            <a:t>Вчитель</a:t>
          </a:r>
          <a:r>
            <a:rPr lang="uk-UA" b="1" i="0" u="none" dirty="0" smtClean="0">
              <a:solidFill>
                <a:schemeClr val="accent4"/>
              </a:solidFill>
            </a:rPr>
            <a:t> музики</a:t>
          </a:r>
          <a:r>
            <a:rPr lang="ru-RU" b="1" i="0" u="none" dirty="0" smtClean="0">
              <a:solidFill>
                <a:schemeClr val="accent4"/>
              </a:solidFill>
            </a:rPr>
            <a:t> </a:t>
          </a:r>
          <a:endParaRPr lang="ru-RU" b="1" dirty="0">
            <a:solidFill>
              <a:schemeClr val="accent4"/>
            </a:solidFill>
          </a:endParaRPr>
        </a:p>
      </dgm:t>
    </dgm:pt>
    <dgm:pt modelId="{48ACCAB9-42A3-4076-B9FE-AA7BA5A155DB}" type="parTrans" cxnId="{ADBB4675-C415-4670-AF36-DFC58604D9D2}">
      <dgm:prSet/>
      <dgm:spPr/>
      <dgm:t>
        <a:bodyPr/>
        <a:lstStyle/>
        <a:p>
          <a:endParaRPr lang="ru-RU"/>
        </a:p>
      </dgm:t>
    </dgm:pt>
    <dgm:pt modelId="{9C6824C9-0A5C-4FE8-9F1B-535E40ACCF6F}" type="sibTrans" cxnId="{ADBB4675-C415-4670-AF36-DFC58604D9D2}">
      <dgm:prSet/>
      <dgm:spPr/>
      <dgm:t>
        <a:bodyPr/>
        <a:lstStyle/>
        <a:p>
          <a:endParaRPr lang="ru-RU"/>
        </a:p>
      </dgm:t>
    </dgm:pt>
    <dgm:pt modelId="{50BBAEAB-E1EB-4619-81EC-F3FE1C8326C2}">
      <dgm:prSet custT="1"/>
      <dgm:spPr/>
      <dgm:t>
        <a:bodyPr/>
        <a:lstStyle/>
        <a:p>
          <a:pPr rtl="0"/>
          <a:r>
            <a:rPr lang="ru-RU" sz="1300" b="1" i="0" u="none" dirty="0" smtClean="0"/>
            <a:t> </a:t>
          </a:r>
          <a:r>
            <a:rPr lang="ru-RU" sz="1600" b="1" i="0" u="none" dirty="0" err="1" smtClean="0">
              <a:solidFill>
                <a:schemeClr val="accent2"/>
              </a:solidFill>
            </a:rPr>
            <a:t>Назва</a:t>
          </a:r>
          <a:r>
            <a:rPr lang="ru-RU" sz="1600" b="1" i="0" u="none" dirty="0" smtClean="0">
              <a:solidFill>
                <a:schemeClr val="accent2"/>
              </a:solidFill>
            </a:rPr>
            <a:t> </a:t>
          </a:r>
          <a:r>
            <a:rPr lang="ru-RU" sz="1600" b="1" i="0" u="none" dirty="0" err="1" smtClean="0">
              <a:solidFill>
                <a:schemeClr val="accent2"/>
              </a:solidFill>
            </a:rPr>
            <a:t>навчального</a:t>
          </a:r>
          <a:r>
            <a:rPr lang="ru-RU" sz="1600" b="1" i="0" u="none" dirty="0" smtClean="0">
              <a:solidFill>
                <a:schemeClr val="accent2"/>
              </a:solidFill>
            </a:rPr>
            <a:t> закладу, в </a:t>
          </a:r>
          <a:r>
            <a:rPr lang="ru-RU" sz="1600" b="1" i="0" u="none" dirty="0" err="1" smtClean="0">
              <a:solidFill>
                <a:schemeClr val="accent2"/>
              </a:solidFill>
            </a:rPr>
            <a:t>якому</a:t>
          </a:r>
          <a:r>
            <a:rPr lang="ru-RU" sz="1600" b="1" i="0" u="none" dirty="0" smtClean="0">
              <a:solidFill>
                <a:schemeClr val="accent2"/>
              </a:solidFill>
            </a:rPr>
            <a:t> </a:t>
          </a:r>
          <a:r>
            <a:rPr lang="ru-RU" sz="1600" b="1" i="0" u="none" dirty="0" err="1" smtClean="0">
              <a:solidFill>
                <a:schemeClr val="accent2"/>
              </a:solidFill>
            </a:rPr>
            <a:t>працює</a:t>
          </a:r>
          <a:r>
            <a:rPr lang="ru-RU" sz="1600" b="1" i="0" u="none" dirty="0" smtClean="0">
              <a:solidFill>
                <a:schemeClr val="accent2"/>
              </a:solidFill>
            </a:rPr>
            <a:t>, посада: </a:t>
          </a:r>
          <a:r>
            <a:rPr lang="uk-UA" sz="1600" b="1" i="0" u="none" dirty="0" err="1" smtClean="0">
              <a:solidFill>
                <a:schemeClr val="accent2"/>
              </a:solidFill>
            </a:rPr>
            <a:t>Сулимівська</a:t>
          </a:r>
          <a:r>
            <a:rPr lang="uk-UA" sz="1600" b="1" i="0" u="none" dirty="0" smtClean="0">
              <a:solidFill>
                <a:schemeClr val="accent2"/>
              </a:solidFill>
            </a:rPr>
            <a:t> філія</a:t>
          </a:r>
          <a:r>
            <a:rPr lang="uk-UA" sz="1600" b="1" i="0" u="none" baseline="0" dirty="0" smtClean="0">
              <a:solidFill>
                <a:schemeClr val="accent2"/>
              </a:solidFill>
            </a:rPr>
            <a:t> </a:t>
          </a:r>
          <a:r>
            <a:rPr lang="ru-RU" sz="1600" b="1" i="0" u="none" dirty="0" err="1" smtClean="0">
              <a:solidFill>
                <a:schemeClr val="accent2"/>
              </a:solidFill>
            </a:rPr>
            <a:t>Яготинськ</a:t>
          </a:r>
          <a:r>
            <a:rPr lang="uk-UA" sz="1600" b="1" i="0" u="none" dirty="0" smtClean="0">
              <a:solidFill>
                <a:schemeClr val="accent2"/>
              </a:solidFill>
            </a:rPr>
            <a:t>ого</a:t>
          </a:r>
          <a:r>
            <a:rPr lang="ru-RU" sz="1600" b="1" i="0" u="none" dirty="0" smtClean="0">
              <a:solidFill>
                <a:schemeClr val="accent2"/>
              </a:solidFill>
            </a:rPr>
            <a:t> </a:t>
          </a:r>
          <a:r>
            <a:rPr lang="ru-RU" sz="1600" b="1" i="0" u="none" dirty="0" err="1" smtClean="0">
              <a:solidFill>
                <a:schemeClr val="accent2"/>
              </a:solidFill>
            </a:rPr>
            <a:t>ліце</a:t>
          </a:r>
          <a:r>
            <a:rPr lang="uk-UA" sz="1600" b="1" i="0" u="none" dirty="0" smtClean="0">
              <a:solidFill>
                <a:schemeClr val="accent2"/>
              </a:solidFill>
            </a:rPr>
            <a:t>ю</a:t>
          </a:r>
          <a:r>
            <a:rPr lang="ru-RU" sz="1600" b="1" i="0" u="none" dirty="0" smtClean="0">
              <a:solidFill>
                <a:schemeClr val="accent2"/>
              </a:solidFill>
            </a:rPr>
            <a:t> №1, </a:t>
          </a:r>
          <a:r>
            <a:rPr lang="ru-RU" sz="1600" b="1" i="0" u="none" dirty="0" err="1" smtClean="0">
              <a:solidFill>
                <a:schemeClr val="accent2"/>
              </a:solidFill>
            </a:rPr>
            <a:t>вихователь</a:t>
          </a:r>
          <a:r>
            <a:rPr lang="ru-RU" sz="1600" b="1" i="0" u="none" dirty="0" smtClean="0">
              <a:solidFill>
                <a:schemeClr val="accent2"/>
              </a:solidFill>
            </a:rPr>
            <a:t> ДГ</a:t>
          </a:r>
          <a:endParaRPr lang="uk-UA" sz="1600" b="1" i="0" u="none" dirty="0">
            <a:solidFill>
              <a:schemeClr val="accent2"/>
            </a:solidFill>
          </a:endParaRPr>
        </a:p>
      </dgm:t>
    </dgm:pt>
    <dgm:pt modelId="{273DD142-4105-42B5-AF60-E206430ACE39}" type="parTrans" cxnId="{8ADF44F0-8A28-46BA-9DEB-E41774943FA7}">
      <dgm:prSet/>
      <dgm:spPr/>
      <dgm:t>
        <a:bodyPr/>
        <a:lstStyle/>
        <a:p>
          <a:endParaRPr lang="ru-RU"/>
        </a:p>
      </dgm:t>
    </dgm:pt>
    <dgm:pt modelId="{A9BD5EB7-1495-4962-89EE-B59E881D40FA}" type="sibTrans" cxnId="{8ADF44F0-8A28-46BA-9DEB-E41774943FA7}">
      <dgm:prSet/>
      <dgm:spPr/>
      <dgm:t>
        <a:bodyPr/>
        <a:lstStyle/>
        <a:p>
          <a:endParaRPr lang="ru-RU"/>
        </a:p>
      </dgm:t>
    </dgm:pt>
    <dgm:pt modelId="{FC754DF3-DE5D-49B0-A811-5CC5510139C8}">
      <dgm:prSet/>
      <dgm:spPr/>
      <dgm:t>
        <a:bodyPr/>
        <a:lstStyle/>
        <a:p>
          <a:pPr rtl="0"/>
          <a:r>
            <a:rPr lang="ru-RU" b="1" i="0" u="none" dirty="0" err="1" smtClean="0">
              <a:solidFill>
                <a:srgbClr val="FF0000"/>
              </a:solidFill>
            </a:rPr>
            <a:t>Загальний</a:t>
          </a:r>
          <a:r>
            <a:rPr lang="ru-RU" b="1" i="0" u="none" dirty="0" smtClean="0">
              <a:solidFill>
                <a:srgbClr val="FF0000"/>
              </a:solidFill>
            </a:rPr>
            <a:t> стаж </a:t>
          </a:r>
          <a:r>
            <a:rPr lang="ru-RU" b="1" i="0" u="none" dirty="0" err="1" smtClean="0">
              <a:solidFill>
                <a:srgbClr val="FF0000"/>
              </a:solidFill>
            </a:rPr>
            <a:t>педагогічної</a:t>
          </a:r>
          <a:r>
            <a:rPr lang="ru-RU" b="1" i="0" u="none" dirty="0" smtClean="0">
              <a:solidFill>
                <a:srgbClr val="FF0000"/>
              </a:solidFill>
            </a:rPr>
            <a:t> </a:t>
          </a:r>
          <a:r>
            <a:rPr lang="ru-RU" b="1" i="0" u="none" dirty="0" err="1" smtClean="0">
              <a:solidFill>
                <a:srgbClr val="FF0000"/>
              </a:solidFill>
            </a:rPr>
            <a:t>діяльності</a:t>
          </a:r>
          <a:r>
            <a:rPr lang="ru-RU" b="1" i="0" u="none" dirty="0" smtClean="0">
              <a:solidFill>
                <a:srgbClr val="FF0000"/>
              </a:solidFill>
            </a:rPr>
            <a:t>: </a:t>
          </a:r>
          <a:r>
            <a:rPr lang="uk-UA" b="1" i="0" u="none" dirty="0" smtClean="0">
              <a:solidFill>
                <a:srgbClr val="FF0000"/>
              </a:solidFill>
            </a:rPr>
            <a:t>19 років </a:t>
          </a:r>
          <a:endParaRPr lang="ru-RU" b="1" dirty="0">
            <a:solidFill>
              <a:srgbClr val="FF0000"/>
            </a:solidFill>
          </a:endParaRPr>
        </a:p>
      </dgm:t>
    </dgm:pt>
    <dgm:pt modelId="{9351FDE9-E518-49FC-8AE5-3E309B8C7DED}" type="parTrans" cxnId="{7857CB38-93AB-432A-A009-BE1667F4147E}">
      <dgm:prSet/>
      <dgm:spPr/>
      <dgm:t>
        <a:bodyPr/>
        <a:lstStyle/>
        <a:p>
          <a:endParaRPr lang="ru-RU"/>
        </a:p>
      </dgm:t>
    </dgm:pt>
    <dgm:pt modelId="{2ACCF74A-F1C9-4E97-96F1-663E5FC5CE29}" type="sibTrans" cxnId="{7857CB38-93AB-432A-A009-BE1667F4147E}">
      <dgm:prSet/>
      <dgm:spPr/>
      <dgm:t>
        <a:bodyPr/>
        <a:lstStyle/>
        <a:p>
          <a:endParaRPr lang="ru-RU"/>
        </a:p>
      </dgm:t>
    </dgm:pt>
    <dgm:pt modelId="{6B278D5B-AF64-4525-97EF-8805668E864F}" type="pres">
      <dgm:prSet presAssocID="{47B380F2-4028-456F-83BD-6A30F3BEC5F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E8EB19-20CE-4177-8A0D-6F525EB4CDAF}" type="pres">
      <dgm:prSet presAssocID="{A1F1D581-2E55-46F5-9397-AA9967063E23}" presName="composite" presStyleCnt="0"/>
      <dgm:spPr/>
    </dgm:pt>
    <dgm:pt modelId="{D84038C9-47AF-4CFA-9618-CB5F350CBB6D}" type="pres">
      <dgm:prSet presAssocID="{A1F1D581-2E55-46F5-9397-AA9967063E2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71F7E-B092-4022-BCB0-B416A9C7EF00}" type="pres">
      <dgm:prSet presAssocID="{A1F1D581-2E55-46F5-9397-AA9967063E23}" presName="descendantText" presStyleLbl="alignAcc1" presStyleIdx="0" presStyleCnt="3" custLinFactNeighborX="2448" custLinFactNeighborY="6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73840-04BA-407D-8606-6E6CE5C79FE9}" type="pres">
      <dgm:prSet presAssocID="{27B884FD-1E5C-4D39-A8AC-417E1C80EC0C}" presName="sp" presStyleCnt="0"/>
      <dgm:spPr/>
    </dgm:pt>
    <dgm:pt modelId="{5C86411A-D386-448C-8AD0-A21A541722B1}" type="pres">
      <dgm:prSet presAssocID="{CC1C0BBA-DE7A-466F-B282-7D55F208F350}" presName="composite" presStyleCnt="0"/>
      <dgm:spPr/>
    </dgm:pt>
    <dgm:pt modelId="{59CF4711-ADA1-4D25-B00A-C1BCD132F7C8}" type="pres">
      <dgm:prSet presAssocID="{CC1C0BBA-DE7A-466F-B282-7D55F208F35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72869A-45C5-47C1-B3CB-AEA5C5B72319}" type="pres">
      <dgm:prSet presAssocID="{CC1C0BBA-DE7A-466F-B282-7D55F208F350}" presName="descendantText" presStyleLbl="alignAcc1" presStyleIdx="1" presStyleCnt="3" custScaleY="148190" custLinFactNeighborX="0" custLinFactNeighborY="-3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6C9044-9290-469B-AD16-97DBD61F4927}" type="pres">
      <dgm:prSet presAssocID="{7BAC29C0-1809-40D1-B30E-A43975295D78}" presName="sp" presStyleCnt="0"/>
      <dgm:spPr/>
    </dgm:pt>
    <dgm:pt modelId="{17C70762-3A78-448C-9695-007141C3828A}" type="pres">
      <dgm:prSet presAssocID="{50A8AC31-2111-4380-B3A3-D383B52F9B36}" presName="composite" presStyleCnt="0"/>
      <dgm:spPr/>
    </dgm:pt>
    <dgm:pt modelId="{D07C922B-A310-452F-BB89-C8E912ECCC56}" type="pres">
      <dgm:prSet presAssocID="{50A8AC31-2111-4380-B3A3-D383B52F9B3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EF5A91-10BD-4B2D-9ECE-D3944D65F5F4}" type="pres">
      <dgm:prSet presAssocID="{50A8AC31-2111-4380-B3A3-D383B52F9B36}" presName="descendantText" presStyleLbl="alignAcc1" presStyleIdx="2" presStyleCnt="3" custLinFactNeighborY="148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36AE17-69A2-4810-8737-0136B6739D7E}" srcId="{47B380F2-4028-456F-83BD-6A30F3BEC5FE}" destId="{50A8AC31-2111-4380-B3A3-D383B52F9B36}" srcOrd="2" destOrd="0" parTransId="{7DEC96A8-11FD-4FEF-8558-F35CEA2DFA72}" sibTransId="{CDC9C632-8244-479D-B661-77CAF26FCC29}"/>
    <dgm:cxn modelId="{79D27ED6-A75F-4740-A930-17B29A17B68E}" type="presOf" srcId="{CC1C0BBA-DE7A-466F-B282-7D55F208F350}" destId="{59CF4711-ADA1-4D25-B00A-C1BCD132F7C8}" srcOrd="0" destOrd="0" presId="urn:microsoft.com/office/officeart/2005/8/layout/chevron2"/>
    <dgm:cxn modelId="{F2C8B80E-AD4C-4D0D-B20B-030FD080433A}" type="presOf" srcId="{FC754DF3-DE5D-49B0-A811-5CC5510139C8}" destId="{7EEF5A91-10BD-4B2D-9ECE-D3944D65F5F4}" srcOrd="0" destOrd="0" presId="urn:microsoft.com/office/officeart/2005/8/layout/chevron2"/>
    <dgm:cxn modelId="{D45FF4E4-63B5-4449-B878-DD8C72FCAF01}" type="presOf" srcId="{C3C83BF3-8B98-469D-B2AC-9BDFAB5F85AA}" destId="{4D72869A-45C5-47C1-B3CB-AEA5C5B72319}" srcOrd="0" destOrd="0" presId="urn:microsoft.com/office/officeart/2005/8/layout/chevron2"/>
    <dgm:cxn modelId="{421516CC-3891-4848-8C0B-6193CE2C49E7}" type="presOf" srcId="{50BBAEAB-E1EB-4619-81EC-F3FE1C8326C2}" destId="{4D72869A-45C5-47C1-B3CB-AEA5C5B72319}" srcOrd="0" destOrd="1" presId="urn:microsoft.com/office/officeart/2005/8/layout/chevron2"/>
    <dgm:cxn modelId="{4FD4FC5D-4605-403E-947C-25260C6A6E90}" type="presOf" srcId="{5D5D6EE1-9B96-4D56-833C-9A79C338C389}" destId="{37071F7E-B092-4022-BCB0-B416A9C7EF00}" srcOrd="0" destOrd="0" presId="urn:microsoft.com/office/officeart/2005/8/layout/chevron2"/>
    <dgm:cxn modelId="{D3043A2E-EE56-41B3-9926-8CAA17F60722}" type="presOf" srcId="{A1F1D581-2E55-46F5-9397-AA9967063E23}" destId="{D84038C9-47AF-4CFA-9618-CB5F350CBB6D}" srcOrd="0" destOrd="0" presId="urn:microsoft.com/office/officeart/2005/8/layout/chevron2"/>
    <dgm:cxn modelId="{8ADF44F0-8A28-46BA-9DEB-E41774943FA7}" srcId="{CC1C0BBA-DE7A-466F-B282-7D55F208F350}" destId="{50BBAEAB-E1EB-4619-81EC-F3FE1C8326C2}" srcOrd="1" destOrd="0" parTransId="{273DD142-4105-42B5-AF60-E206430ACE39}" sibTransId="{A9BD5EB7-1495-4962-89EE-B59E881D40FA}"/>
    <dgm:cxn modelId="{20638A48-80DB-47E8-A459-589D834E2EBA}" type="presOf" srcId="{47B380F2-4028-456F-83BD-6A30F3BEC5FE}" destId="{6B278D5B-AF64-4525-97EF-8805668E864F}" srcOrd="0" destOrd="0" presId="urn:microsoft.com/office/officeart/2005/8/layout/chevron2"/>
    <dgm:cxn modelId="{662F8C1E-2472-4D7A-A3B5-458ECA16C4AD}" srcId="{CC1C0BBA-DE7A-466F-B282-7D55F208F350}" destId="{C3C83BF3-8B98-469D-B2AC-9BDFAB5F85AA}" srcOrd="0" destOrd="0" parTransId="{49E39E41-502C-4359-8BCE-60A966D595B7}" sibTransId="{1AD86C71-1A24-4B82-9860-E8977D15D1F1}"/>
    <dgm:cxn modelId="{7857CB38-93AB-432A-A009-BE1667F4147E}" srcId="{50A8AC31-2111-4380-B3A3-D383B52F9B36}" destId="{FC754DF3-DE5D-49B0-A811-5CC5510139C8}" srcOrd="0" destOrd="0" parTransId="{9351FDE9-E518-49FC-8AE5-3E309B8C7DED}" sibTransId="{2ACCF74A-F1C9-4E97-96F1-663E5FC5CE29}"/>
    <dgm:cxn modelId="{ADBB4675-C415-4670-AF36-DFC58604D9D2}" srcId="{A1F1D581-2E55-46F5-9397-AA9967063E23}" destId="{5D5D6EE1-9B96-4D56-833C-9A79C338C389}" srcOrd="0" destOrd="0" parTransId="{48ACCAB9-42A3-4076-B9FE-AA7BA5A155DB}" sibTransId="{9C6824C9-0A5C-4FE8-9F1B-535E40ACCF6F}"/>
    <dgm:cxn modelId="{83BA0936-F8F0-4234-8F48-C786A703121B}" srcId="{47B380F2-4028-456F-83BD-6A30F3BEC5FE}" destId="{A1F1D581-2E55-46F5-9397-AA9967063E23}" srcOrd="0" destOrd="0" parTransId="{7DC5F3E3-4BBB-4BDE-8EEA-B3A262F64EC2}" sibTransId="{27B884FD-1E5C-4D39-A8AC-417E1C80EC0C}"/>
    <dgm:cxn modelId="{511759FF-EA01-4077-8ACD-C3CD19917185}" type="presOf" srcId="{50A8AC31-2111-4380-B3A3-D383B52F9B36}" destId="{D07C922B-A310-452F-BB89-C8E912ECCC56}" srcOrd="0" destOrd="0" presId="urn:microsoft.com/office/officeart/2005/8/layout/chevron2"/>
    <dgm:cxn modelId="{B05DB3BC-B855-4D5A-B5B1-D6E141A0AC88}" srcId="{47B380F2-4028-456F-83BD-6A30F3BEC5FE}" destId="{CC1C0BBA-DE7A-466F-B282-7D55F208F350}" srcOrd="1" destOrd="0" parTransId="{10BC1066-CE27-45C5-A4CE-85C343B82B2C}" sibTransId="{7BAC29C0-1809-40D1-B30E-A43975295D78}"/>
    <dgm:cxn modelId="{B97048C6-7E48-4611-94BB-732AE542A6B1}" type="presParOf" srcId="{6B278D5B-AF64-4525-97EF-8805668E864F}" destId="{F5E8EB19-20CE-4177-8A0D-6F525EB4CDAF}" srcOrd="0" destOrd="0" presId="urn:microsoft.com/office/officeart/2005/8/layout/chevron2"/>
    <dgm:cxn modelId="{29255D72-231C-4E90-B4D4-E982429D3B4D}" type="presParOf" srcId="{F5E8EB19-20CE-4177-8A0D-6F525EB4CDAF}" destId="{D84038C9-47AF-4CFA-9618-CB5F350CBB6D}" srcOrd="0" destOrd="0" presId="urn:microsoft.com/office/officeart/2005/8/layout/chevron2"/>
    <dgm:cxn modelId="{B69D1C20-9030-4634-8094-01AD92301ED0}" type="presParOf" srcId="{F5E8EB19-20CE-4177-8A0D-6F525EB4CDAF}" destId="{37071F7E-B092-4022-BCB0-B416A9C7EF00}" srcOrd="1" destOrd="0" presId="urn:microsoft.com/office/officeart/2005/8/layout/chevron2"/>
    <dgm:cxn modelId="{3ABDAB7B-1C5F-48F8-A3E8-2669E3E25335}" type="presParOf" srcId="{6B278D5B-AF64-4525-97EF-8805668E864F}" destId="{3A773840-04BA-407D-8606-6E6CE5C79FE9}" srcOrd="1" destOrd="0" presId="urn:microsoft.com/office/officeart/2005/8/layout/chevron2"/>
    <dgm:cxn modelId="{0759C392-3B17-409F-B305-70FE7D27909D}" type="presParOf" srcId="{6B278D5B-AF64-4525-97EF-8805668E864F}" destId="{5C86411A-D386-448C-8AD0-A21A541722B1}" srcOrd="2" destOrd="0" presId="urn:microsoft.com/office/officeart/2005/8/layout/chevron2"/>
    <dgm:cxn modelId="{6CB62223-8A20-4984-91A9-2C00ED8EF9E7}" type="presParOf" srcId="{5C86411A-D386-448C-8AD0-A21A541722B1}" destId="{59CF4711-ADA1-4D25-B00A-C1BCD132F7C8}" srcOrd="0" destOrd="0" presId="urn:microsoft.com/office/officeart/2005/8/layout/chevron2"/>
    <dgm:cxn modelId="{AED2BCDF-812F-410E-A789-E2D567436B8F}" type="presParOf" srcId="{5C86411A-D386-448C-8AD0-A21A541722B1}" destId="{4D72869A-45C5-47C1-B3CB-AEA5C5B72319}" srcOrd="1" destOrd="0" presId="urn:microsoft.com/office/officeart/2005/8/layout/chevron2"/>
    <dgm:cxn modelId="{370DC349-0157-4415-AB9A-B977FEBEE59C}" type="presParOf" srcId="{6B278D5B-AF64-4525-97EF-8805668E864F}" destId="{106C9044-9290-469B-AD16-97DBD61F4927}" srcOrd="3" destOrd="0" presId="urn:microsoft.com/office/officeart/2005/8/layout/chevron2"/>
    <dgm:cxn modelId="{09A3E260-BEEB-4C92-B042-FDCD418BD03F}" type="presParOf" srcId="{6B278D5B-AF64-4525-97EF-8805668E864F}" destId="{17C70762-3A78-448C-9695-007141C3828A}" srcOrd="4" destOrd="0" presId="urn:microsoft.com/office/officeart/2005/8/layout/chevron2"/>
    <dgm:cxn modelId="{EA144FEC-05CF-4EB7-9BAB-99184669AA7F}" type="presParOf" srcId="{17C70762-3A78-448C-9695-007141C3828A}" destId="{D07C922B-A310-452F-BB89-C8E912ECCC56}" srcOrd="0" destOrd="0" presId="urn:microsoft.com/office/officeart/2005/8/layout/chevron2"/>
    <dgm:cxn modelId="{A45EB686-284C-470B-9919-E00CAF3C6D27}" type="presParOf" srcId="{17C70762-3A78-448C-9695-007141C3828A}" destId="{7EEF5A91-10BD-4B2D-9ECE-D3944D65F5F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0FF0AC-F295-4D50-84DC-71B7862B8D63}" type="doc">
      <dgm:prSet loTypeId="urn:microsoft.com/office/officeart/2005/8/layout/chevron2" loCatId="list" qsTypeId="urn:microsoft.com/office/officeart/2005/8/quickstyle/3d1#3" qsCatId="3D" csTypeId="urn:microsoft.com/office/officeart/2005/8/colors/colorful4#3" csCatId="colorful" phldr="1"/>
      <dgm:spPr/>
      <dgm:t>
        <a:bodyPr/>
        <a:lstStyle/>
        <a:p>
          <a:endParaRPr lang="ru-RU"/>
        </a:p>
      </dgm:t>
    </dgm:pt>
    <dgm:pt modelId="{44431C47-46A6-45DF-9684-D9294B482FD8}">
      <dgm:prSet phldrT="[Текст]"/>
      <dgm:spPr/>
      <dgm:t>
        <a:bodyPr/>
        <a:lstStyle/>
        <a:p>
          <a:endParaRPr lang="ru-RU" dirty="0"/>
        </a:p>
      </dgm:t>
    </dgm:pt>
    <dgm:pt modelId="{DEAF52E9-168C-40C8-9934-61A122A10274}" type="parTrans" cxnId="{B7851E2A-B052-43AD-8BC4-FBADCB8681FC}">
      <dgm:prSet/>
      <dgm:spPr/>
      <dgm:t>
        <a:bodyPr/>
        <a:lstStyle/>
        <a:p>
          <a:endParaRPr lang="ru-RU"/>
        </a:p>
      </dgm:t>
    </dgm:pt>
    <dgm:pt modelId="{3C9ACC63-8676-41B2-93C7-B96B10013669}" type="sibTrans" cxnId="{B7851E2A-B052-43AD-8BC4-FBADCB8681FC}">
      <dgm:prSet/>
      <dgm:spPr/>
      <dgm:t>
        <a:bodyPr/>
        <a:lstStyle/>
        <a:p>
          <a:endParaRPr lang="ru-RU"/>
        </a:p>
      </dgm:t>
    </dgm:pt>
    <dgm:pt modelId="{F22BA72D-7AF8-4218-B04E-52B368924F3A}">
      <dgm:prSet/>
      <dgm:spPr/>
      <dgm:t>
        <a:bodyPr/>
        <a:lstStyle/>
        <a:p>
          <a:pPr rtl="0"/>
          <a:r>
            <a:rPr lang="uk-UA" b="1" i="0" u="none" dirty="0" smtClean="0">
              <a:solidFill>
                <a:srgbClr val="0070C0"/>
              </a:solidFill>
            </a:rPr>
            <a:t>Кваліфікаційна категорія: вихователь - спеціаліст</a:t>
          </a:r>
          <a:endParaRPr lang="ru-RU" b="1" dirty="0">
            <a:solidFill>
              <a:srgbClr val="0070C0"/>
            </a:solidFill>
          </a:endParaRPr>
        </a:p>
      </dgm:t>
    </dgm:pt>
    <dgm:pt modelId="{6F7A38B5-014E-429C-927F-F91E0C256417}" type="parTrans" cxnId="{298A4774-6D25-4B78-8585-7E703E72FDF4}">
      <dgm:prSet/>
      <dgm:spPr/>
      <dgm:t>
        <a:bodyPr/>
        <a:lstStyle/>
        <a:p>
          <a:endParaRPr lang="ru-RU"/>
        </a:p>
      </dgm:t>
    </dgm:pt>
    <dgm:pt modelId="{251E5426-57EA-4551-8263-3C7947E7C0C7}" type="sibTrans" cxnId="{298A4774-6D25-4B78-8585-7E703E72FDF4}">
      <dgm:prSet/>
      <dgm:spPr/>
      <dgm:t>
        <a:bodyPr/>
        <a:lstStyle/>
        <a:p>
          <a:endParaRPr lang="ru-RU"/>
        </a:p>
      </dgm:t>
    </dgm:pt>
    <dgm:pt modelId="{86C433D9-C32B-4829-BC05-F289C54CAC7D}" type="pres">
      <dgm:prSet presAssocID="{500FF0AC-F295-4D50-84DC-71B7862B8D6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DD5D6C-E75D-4E9F-A631-9049E6CB26B8}" type="pres">
      <dgm:prSet presAssocID="{44431C47-46A6-45DF-9684-D9294B482FD8}" presName="composite" presStyleCnt="0"/>
      <dgm:spPr/>
    </dgm:pt>
    <dgm:pt modelId="{7CB2FC7F-158D-40D4-A595-0E50DA7767D7}" type="pres">
      <dgm:prSet presAssocID="{44431C47-46A6-45DF-9684-D9294B482FD8}" presName="parentText" presStyleLbl="alignNode1" presStyleIdx="0" presStyleCnt="1" custScaleX="96002" custScaleY="94726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D7EE8A-5188-494F-AF22-26D7C7BFCD5B}" type="pres">
      <dgm:prSet presAssocID="{44431C47-46A6-45DF-9684-D9294B482FD8}" presName="descendantText" presStyleLbl="alignAcc1" presStyleIdx="0" presStyleCnt="1" custLinFactNeighborX="0" custLinFactNeighborY="204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0CA9D5-D738-4F43-A441-60A6C6FCF03C}" type="presOf" srcId="{500FF0AC-F295-4D50-84DC-71B7862B8D63}" destId="{86C433D9-C32B-4829-BC05-F289C54CAC7D}" srcOrd="0" destOrd="0" presId="urn:microsoft.com/office/officeart/2005/8/layout/chevron2"/>
    <dgm:cxn modelId="{B7851E2A-B052-43AD-8BC4-FBADCB8681FC}" srcId="{500FF0AC-F295-4D50-84DC-71B7862B8D63}" destId="{44431C47-46A6-45DF-9684-D9294B482FD8}" srcOrd="0" destOrd="0" parTransId="{DEAF52E9-168C-40C8-9934-61A122A10274}" sibTransId="{3C9ACC63-8676-41B2-93C7-B96B10013669}"/>
    <dgm:cxn modelId="{298A4774-6D25-4B78-8585-7E703E72FDF4}" srcId="{44431C47-46A6-45DF-9684-D9294B482FD8}" destId="{F22BA72D-7AF8-4218-B04E-52B368924F3A}" srcOrd="0" destOrd="0" parTransId="{6F7A38B5-014E-429C-927F-F91E0C256417}" sibTransId="{251E5426-57EA-4551-8263-3C7947E7C0C7}"/>
    <dgm:cxn modelId="{C267A02C-5D46-45EF-9ED8-C44374294B15}" type="presOf" srcId="{F22BA72D-7AF8-4218-B04E-52B368924F3A}" destId="{7FD7EE8A-5188-494F-AF22-26D7C7BFCD5B}" srcOrd="0" destOrd="0" presId="urn:microsoft.com/office/officeart/2005/8/layout/chevron2"/>
    <dgm:cxn modelId="{DAC731D8-56CB-4FDA-8053-12A71F45AF01}" type="presOf" srcId="{44431C47-46A6-45DF-9684-D9294B482FD8}" destId="{7CB2FC7F-158D-40D4-A595-0E50DA7767D7}" srcOrd="0" destOrd="0" presId="urn:microsoft.com/office/officeart/2005/8/layout/chevron2"/>
    <dgm:cxn modelId="{98C9AD8F-A4C1-440D-A329-3B006801F897}" type="presParOf" srcId="{86C433D9-C32B-4829-BC05-F289C54CAC7D}" destId="{1FDD5D6C-E75D-4E9F-A631-9049E6CB26B8}" srcOrd="0" destOrd="0" presId="urn:microsoft.com/office/officeart/2005/8/layout/chevron2"/>
    <dgm:cxn modelId="{8AFD654F-3C70-4A15-9AC8-5C9F5D3C857C}" type="presParOf" srcId="{1FDD5D6C-E75D-4E9F-A631-9049E6CB26B8}" destId="{7CB2FC7F-158D-40D4-A595-0E50DA7767D7}" srcOrd="0" destOrd="0" presId="urn:microsoft.com/office/officeart/2005/8/layout/chevron2"/>
    <dgm:cxn modelId="{94B913CC-A883-4646-BE78-DA0DBE063365}" type="presParOf" srcId="{1FDD5D6C-E75D-4E9F-A631-9049E6CB26B8}" destId="{7FD7EE8A-5188-494F-AF22-26D7C7BFCD5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09E844-7D29-41B3-8A27-B666DAC98564}">
      <dsp:nvSpPr>
        <dsp:cNvPr id="0" name=""/>
        <dsp:cNvSpPr/>
      </dsp:nvSpPr>
      <dsp:spPr>
        <a:xfrm rot="5400000">
          <a:off x="-122265" y="197093"/>
          <a:ext cx="815101" cy="570571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1" y="360114"/>
        <a:ext cx="570571" cy="244530"/>
      </dsp:txXfrm>
    </dsp:sp>
    <dsp:sp modelId="{D97BA790-7406-4BBE-B12E-3DD01FA0D4A6}">
      <dsp:nvSpPr>
        <dsp:cNvPr id="0" name=""/>
        <dsp:cNvSpPr/>
      </dsp:nvSpPr>
      <dsp:spPr>
        <a:xfrm rot="5400000">
          <a:off x="2664286" y="-2001154"/>
          <a:ext cx="529816" cy="47172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altLang="ru-RU" sz="1800" b="1" kern="1200" dirty="0" smtClean="0">
              <a:solidFill>
                <a:schemeClr val="accent4"/>
              </a:solidFill>
            </a:rPr>
            <a:t>Мордовцева Наталія Павлівна</a:t>
          </a:r>
          <a:endParaRPr lang="ru-RU" sz="1600" kern="1200" dirty="0">
            <a:solidFill>
              <a:schemeClr val="accent4"/>
            </a:solidFill>
          </a:endParaRPr>
        </a:p>
      </dsp:txBody>
      <dsp:txXfrm rot="-5400000">
        <a:off x="570572" y="118423"/>
        <a:ext cx="4691382" cy="478090"/>
      </dsp:txXfrm>
    </dsp:sp>
    <dsp:sp modelId="{56260EFD-9A9C-49F4-9634-0A02C247790C}">
      <dsp:nvSpPr>
        <dsp:cNvPr id="0" name=""/>
        <dsp:cNvSpPr/>
      </dsp:nvSpPr>
      <dsp:spPr>
        <a:xfrm rot="5400000">
          <a:off x="-122265" y="908844"/>
          <a:ext cx="815101" cy="570571"/>
        </a:xfrm>
        <a:prstGeom prst="chevron">
          <a:avLst/>
        </a:prstGeom>
        <a:gradFill rotWithShape="0">
          <a:gsLst>
            <a:gs pos="0">
              <a:schemeClr val="accent4">
                <a:hueOff val="-3732583"/>
                <a:satOff val="1753"/>
                <a:lumOff val="6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3732583"/>
                <a:satOff val="1753"/>
                <a:lumOff val="6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3732583"/>
                <a:satOff val="1753"/>
                <a:lumOff val="6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-3732583"/>
              <a:satOff val="1753"/>
              <a:lumOff val="6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altLang="en-US" sz="1600" b="1" kern="1200" dirty="0">
            <a:solidFill>
              <a:schemeClr val="dk1"/>
            </a:solidFill>
          </a:endParaRPr>
        </a:p>
      </dsp:txBody>
      <dsp:txXfrm rot="-5400000">
        <a:off x="1" y="1071865"/>
        <a:ext cx="570571" cy="244530"/>
      </dsp:txXfrm>
    </dsp:sp>
    <dsp:sp modelId="{B0DC7F8D-37F9-4AB8-951C-05AFA88AB770}">
      <dsp:nvSpPr>
        <dsp:cNvPr id="0" name=""/>
        <dsp:cNvSpPr/>
      </dsp:nvSpPr>
      <dsp:spPr>
        <a:xfrm rot="5400000">
          <a:off x="2564892" y="-1298870"/>
          <a:ext cx="728603" cy="47172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-3732583"/>
              <a:satOff val="1753"/>
              <a:lumOff val="6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accent1"/>
              </a:solidFill>
            </a:rPr>
            <a:t>Дата </a:t>
          </a:r>
          <a:r>
            <a:rPr lang="ru-RU" sz="1800" b="1" kern="1200" dirty="0" err="1" smtClean="0">
              <a:solidFill>
                <a:schemeClr val="accent1"/>
              </a:solidFill>
            </a:rPr>
            <a:t>народження</a:t>
          </a:r>
          <a:r>
            <a:rPr lang="ru-RU" sz="1800" b="1" kern="1200" dirty="0" smtClean="0">
              <a:solidFill>
                <a:schemeClr val="accent1"/>
              </a:solidFill>
            </a:rPr>
            <a:t>: </a:t>
          </a:r>
          <a:r>
            <a:rPr lang="ru-RU" altLang="en-US" sz="1800" b="1" kern="1200" dirty="0" smtClean="0">
              <a:solidFill>
                <a:schemeClr val="accent1"/>
              </a:solidFill>
            </a:rPr>
            <a:t>0</a:t>
          </a:r>
          <a:r>
            <a:rPr lang="uk-UA" altLang="ru-RU" sz="1800" b="1" kern="1200" dirty="0" smtClean="0">
              <a:solidFill>
                <a:schemeClr val="accent1"/>
              </a:solidFill>
            </a:rPr>
            <a:t>2</a:t>
          </a:r>
          <a:r>
            <a:rPr lang="ru-RU" altLang="en-US" sz="1800" b="1" kern="1200" dirty="0" smtClean="0">
              <a:solidFill>
                <a:schemeClr val="accent1"/>
              </a:solidFill>
            </a:rPr>
            <a:t> </a:t>
          </a:r>
          <a:r>
            <a:rPr lang="uk-UA" altLang="ru-RU" sz="1800" b="1" kern="1200" dirty="0" smtClean="0">
              <a:solidFill>
                <a:schemeClr val="accent1"/>
              </a:solidFill>
            </a:rPr>
            <a:t>в</a:t>
          </a:r>
          <a:r>
            <a:rPr lang="ru-RU" altLang="en-US" sz="1800" b="1" kern="1200" dirty="0" smtClean="0">
              <a:solidFill>
                <a:schemeClr val="accent1"/>
              </a:solidFill>
            </a:rPr>
            <a:t>ере</a:t>
          </a:r>
          <a:r>
            <a:rPr lang="uk-UA" altLang="ru-RU" sz="1800" b="1" kern="1200" dirty="0" smtClean="0">
              <a:solidFill>
                <a:schemeClr val="accent1"/>
              </a:solidFill>
            </a:rPr>
            <a:t>с</a:t>
          </a:r>
          <a:r>
            <a:rPr lang="ru-RU" altLang="en-US" sz="1800" b="1" kern="1200" dirty="0" err="1" smtClean="0">
              <a:solidFill>
                <a:schemeClr val="accent1"/>
              </a:solidFill>
            </a:rPr>
            <a:t>ня</a:t>
          </a:r>
          <a:r>
            <a:rPr lang="ru-RU" altLang="en-US" sz="1800" b="1" kern="1200" dirty="0" smtClean="0">
              <a:solidFill>
                <a:schemeClr val="accent1"/>
              </a:solidFill>
            </a:rPr>
            <a:t> 198</a:t>
          </a:r>
          <a:r>
            <a:rPr lang="uk-UA" altLang="ru-RU" sz="1800" b="1" kern="1200" dirty="0" smtClean="0">
              <a:solidFill>
                <a:schemeClr val="accent1"/>
              </a:solidFill>
            </a:rPr>
            <a:t>0</a:t>
          </a:r>
          <a:r>
            <a:rPr lang="ru-RU" altLang="en-US" sz="1800" b="1" kern="1200" dirty="0" smtClean="0">
              <a:solidFill>
                <a:schemeClr val="accent1"/>
              </a:solidFill>
            </a:rPr>
            <a:t> р</a:t>
          </a:r>
          <a:r>
            <a:rPr lang="ru-RU" altLang="en-US" sz="2100" b="1" kern="1200" dirty="0" smtClean="0">
              <a:solidFill>
                <a:schemeClr val="accent1"/>
              </a:solidFill>
            </a:rPr>
            <a:t>.</a:t>
          </a:r>
          <a:endParaRPr lang="ru-RU" sz="2100" b="1" kern="1200" dirty="0">
            <a:solidFill>
              <a:schemeClr val="accent1"/>
            </a:solidFill>
          </a:endParaRPr>
        </a:p>
      </dsp:txBody>
      <dsp:txXfrm rot="-5400000">
        <a:off x="570572" y="731017"/>
        <a:ext cx="4681678" cy="657469"/>
      </dsp:txXfrm>
    </dsp:sp>
    <dsp:sp modelId="{00F19959-A329-4239-BCFB-1A3370FEAAE7}">
      <dsp:nvSpPr>
        <dsp:cNvPr id="0" name=""/>
        <dsp:cNvSpPr/>
      </dsp:nvSpPr>
      <dsp:spPr>
        <a:xfrm rot="5400000">
          <a:off x="-122265" y="1692481"/>
          <a:ext cx="815101" cy="570571"/>
        </a:xfrm>
        <a:prstGeom prst="chevron">
          <a:avLst/>
        </a:prstGeom>
        <a:gradFill rotWithShape="0">
          <a:gsLst>
            <a:gs pos="0">
              <a:schemeClr val="accent4">
                <a:hueOff val="-7465166"/>
                <a:satOff val="3507"/>
                <a:lumOff val="13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7465166"/>
                <a:satOff val="3507"/>
                <a:lumOff val="13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7465166"/>
                <a:satOff val="3507"/>
                <a:lumOff val="13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-7465166"/>
              <a:satOff val="3507"/>
              <a:lumOff val="130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1" y="1855502"/>
        <a:ext cx="570571" cy="244530"/>
      </dsp:txXfrm>
    </dsp:sp>
    <dsp:sp modelId="{9802F749-0AC9-408F-B278-3492D45C7CA4}">
      <dsp:nvSpPr>
        <dsp:cNvPr id="0" name=""/>
        <dsp:cNvSpPr/>
      </dsp:nvSpPr>
      <dsp:spPr>
        <a:xfrm rot="5400000">
          <a:off x="2558826" y="-506253"/>
          <a:ext cx="740736" cy="47172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-7465166"/>
              <a:satOff val="3507"/>
              <a:lumOff val="130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altLang="ru-RU" sz="1600" b="1" kern="1200" dirty="0" smtClean="0">
              <a:solidFill>
                <a:schemeClr val="accent2"/>
              </a:solidFill>
            </a:rPr>
            <a:t>Назва ВНЗ Який закінчила: Переяслав-Хмельницький державний педагогічний університет імені Григорія Сковороди, 2005 р.</a:t>
          </a:r>
          <a:endParaRPr lang="ru-RU" sz="1600" b="1" kern="1200" dirty="0">
            <a:solidFill>
              <a:schemeClr val="accent2"/>
            </a:solidFill>
          </a:endParaRPr>
        </a:p>
      </dsp:txBody>
      <dsp:txXfrm rot="-5400000">
        <a:off x="570572" y="1518161"/>
        <a:ext cx="4681085" cy="668416"/>
      </dsp:txXfrm>
    </dsp:sp>
    <dsp:sp modelId="{6323A5F0-462E-43E2-AC1B-23F429A25A7C}">
      <dsp:nvSpPr>
        <dsp:cNvPr id="0" name=""/>
        <dsp:cNvSpPr/>
      </dsp:nvSpPr>
      <dsp:spPr>
        <a:xfrm rot="5400000">
          <a:off x="-122265" y="2487011"/>
          <a:ext cx="815101" cy="570571"/>
        </a:xfrm>
        <a:prstGeom prst="chevron">
          <a:avLst/>
        </a:prstGeom>
        <a:gradFill rotWithShape="0">
          <a:gsLst>
            <a:gs pos="0">
              <a:schemeClr val="accent4">
                <a:hueOff val="-11197749"/>
                <a:satOff val="5260"/>
                <a:lumOff val="195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1197749"/>
                <a:satOff val="5260"/>
                <a:lumOff val="195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1197749"/>
                <a:satOff val="5260"/>
                <a:lumOff val="195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-11197749"/>
              <a:satOff val="5260"/>
              <a:lumOff val="19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1" y="2650032"/>
        <a:ext cx="570571" cy="244530"/>
      </dsp:txXfrm>
    </dsp:sp>
    <dsp:sp modelId="{7D83E8F3-80C5-47FF-9331-2A76B3592913}">
      <dsp:nvSpPr>
        <dsp:cNvPr id="0" name=""/>
        <dsp:cNvSpPr/>
      </dsp:nvSpPr>
      <dsp:spPr>
        <a:xfrm rot="5400000">
          <a:off x="2547933" y="314746"/>
          <a:ext cx="762522" cy="47172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-11197749"/>
              <a:satOff val="5260"/>
              <a:lumOff val="19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0" u="none" kern="1200" dirty="0" err="1" smtClean="0">
              <a:solidFill>
                <a:srgbClr val="FF0000"/>
              </a:solidFill>
            </a:rPr>
            <a:t>Спеціальність</a:t>
          </a:r>
          <a:r>
            <a:rPr lang="ru-RU" sz="1800" b="1" i="0" u="none" kern="1200" dirty="0" smtClean="0">
              <a:solidFill>
                <a:srgbClr val="FF0000"/>
              </a:solidFill>
            </a:rPr>
            <a:t> за дипломом: </a:t>
          </a:r>
          <a:r>
            <a:rPr lang="uk-UA" altLang="zh-CN" sz="1800" b="1" i="0" u="none" kern="1200" dirty="0" smtClean="0">
              <a:solidFill>
                <a:srgbClr val="FF0000"/>
              </a:solidFill>
            </a:rPr>
            <a:t>п</a:t>
          </a:r>
          <a:r>
            <a:rPr lang="zh-CN" sz="1800" b="1" i="0" u="none" kern="1200" dirty="0" smtClean="0">
              <a:solidFill>
                <a:srgbClr val="FF0000"/>
              </a:solidFill>
            </a:rPr>
            <a:t>едагогіка і методика середньої освіти. </a:t>
          </a:r>
          <a:r>
            <a:rPr lang="uk-UA" sz="1800" b="1" i="0" u="none" kern="1200" dirty="0" smtClean="0">
              <a:solidFill>
                <a:srgbClr val="FF0000"/>
              </a:solidFill>
            </a:rPr>
            <a:t>Музика</a:t>
          </a:r>
          <a:endParaRPr lang="ru-RU" sz="1800" b="1" kern="1200" dirty="0">
            <a:solidFill>
              <a:srgbClr val="FF0000"/>
            </a:solidFill>
          </a:endParaRPr>
        </a:p>
      </dsp:txBody>
      <dsp:txXfrm rot="-5400000">
        <a:off x="570572" y="2329331"/>
        <a:ext cx="4680022" cy="6880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4038C9-47AF-4CFA-9618-CB5F350CBB6D}">
      <dsp:nvSpPr>
        <dsp:cNvPr id="0" name=""/>
        <dsp:cNvSpPr/>
      </dsp:nvSpPr>
      <dsp:spPr>
        <a:xfrm rot="5400000">
          <a:off x="-126594" y="127702"/>
          <a:ext cx="843961" cy="590773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1" y="296495"/>
        <a:ext cx="590773" cy="253188"/>
      </dsp:txXfrm>
    </dsp:sp>
    <dsp:sp modelId="{37071F7E-B092-4022-BCB0-B416A9C7EF00}">
      <dsp:nvSpPr>
        <dsp:cNvPr id="0" name=""/>
        <dsp:cNvSpPr/>
      </dsp:nvSpPr>
      <dsp:spPr>
        <a:xfrm rot="5400000">
          <a:off x="2665007" y="-2035092"/>
          <a:ext cx="548575" cy="46970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u="none" kern="1200" dirty="0" err="1" smtClean="0">
              <a:solidFill>
                <a:schemeClr val="accent4"/>
              </a:solidFill>
            </a:rPr>
            <a:t>Кваліфікація</a:t>
          </a:r>
          <a:r>
            <a:rPr lang="ru-RU" sz="1600" b="1" i="0" u="none" kern="1200" dirty="0" smtClean="0">
              <a:solidFill>
                <a:schemeClr val="accent4"/>
              </a:solidFill>
            </a:rPr>
            <a:t> за дипломом: </a:t>
          </a:r>
          <a:r>
            <a:rPr lang="uk-UA" sz="1600" b="1" i="0" u="none" kern="1200" dirty="0" smtClean="0">
              <a:solidFill>
                <a:schemeClr val="accent4"/>
              </a:solidFill>
            </a:rPr>
            <a:t>викладач вокалу. </a:t>
          </a:r>
          <a:r>
            <a:rPr lang="ru-RU" sz="1600" b="1" i="0" u="none" kern="1200" dirty="0" err="1" smtClean="0">
              <a:solidFill>
                <a:schemeClr val="accent4"/>
              </a:solidFill>
            </a:rPr>
            <a:t>Вчитель</a:t>
          </a:r>
          <a:r>
            <a:rPr lang="uk-UA" sz="1600" b="1" i="0" u="none" kern="1200" dirty="0" smtClean="0">
              <a:solidFill>
                <a:schemeClr val="accent4"/>
              </a:solidFill>
            </a:rPr>
            <a:t> музики</a:t>
          </a:r>
          <a:r>
            <a:rPr lang="ru-RU" sz="1600" b="1" i="0" u="none" kern="1200" dirty="0" smtClean="0">
              <a:solidFill>
                <a:schemeClr val="accent4"/>
              </a:solidFill>
            </a:rPr>
            <a:t> </a:t>
          </a:r>
          <a:endParaRPr lang="ru-RU" sz="1600" b="1" kern="1200" dirty="0">
            <a:solidFill>
              <a:schemeClr val="accent4"/>
            </a:solidFill>
          </a:endParaRPr>
        </a:p>
      </dsp:txBody>
      <dsp:txXfrm rot="-5400000">
        <a:off x="590774" y="65920"/>
        <a:ext cx="4670264" cy="495017"/>
      </dsp:txXfrm>
    </dsp:sp>
    <dsp:sp modelId="{59CF4711-ADA1-4D25-B00A-C1BCD132F7C8}">
      <dsp:nvSpPr>
        <dsp:cNvPr id="0" name=""/>
        <dsp:cNvSpPr/>
      </dsp:nvSpPr>
      <dsp:spPr>
        <a:xfrm rot="5400000">
          <a:off x="-126594" y="904466"/>
          <a:ext cx="843961" cy="590773"/>
        </a:xfrm>
        <a:prstGeom prst="chevron">
          <a:avLst/>
        </a:prstGeom>
        <a:gradFill rotWithShape="0">
          <a:gsLst>
            <a:gs pos="0">
              <a:schemeClr val="accent4">
                <a:hueOff val="-5598875"/>
                <a:satOff val="2630"/>
                <a:lumOff val="98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5598875"/>
                <a:satOff val="2630"/>
                <a:lumOff val="98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5598875"/>
                <a:satOff val="2630"/>
                <a:lumOff val="98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-5598875"/>
              <a:satOff val="2630"/>
              <a:lumOff val="98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1" y="1073259"/>
        <a:ext cx="590773" cy="253188"/>
      </dsp:txXfrm>
    </dsp:sp>
    <dsp:sp modelId="{4D72869A-45C5-47C1-B3CB-AEA5C5B72319}">
      <dsp:nvSpPr>
        <dsp:cNvPr id="0" name=""/>
        <dsp:cNvSpPr/>
      </dsp:nvSpPr>
      <dsp:spPr>
        <a:xfrm rot="5400000">
          <a:off x="2532828" y="-1314371"/>
          <a:ext cx="812933" cy="46970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-5598875"/>
              <a:satOff val="2630"/>
              <a:lumOff val="98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i="0" u="none" kern="1200" dirty="0" smtClean="0"/>
            <a:t> </a:t>
          </a:r>
          <a:r>
            <a:rPr lang="ru-RU" sz="1600" b="1" i="0" u="none" kern="1200" dirty="0" err="1" smtClean="0">
              <a:solidFill>
                <a:schemeClr val="accent2"/>
              </a:solidFill>
            </a:rPr>
            <a:t>Назва</a:t>
          </a:r>
          <a:r>
            <a:rPr lang="ru-RU" sz="1600" b="1" i="0" u="none" kern="1200" dirty="0" smtClean="0">
              <a:solidFill>
                <a:schemeClr val="accent2"/>
              </a:solidFill>
            </a:rPr>
            <a:t> </a:t>
          </a:r>
          <a:r>
            <a:rPr lang="ru-RU" sz="1600" b="1" i="0" u="none" kern="1200" dirty="0" err="1" smtClean="0">
              <a:solidFill>
                <a:schemeClr val="accent2"/>
              </a:solidFill>
            </a:rPr>
            <a:t>навчального</a:t>
          </a:r>
          <a:r>
            <a:rPr lang="ru-RU" sz="1600" b="1" i="0" u="none" kern="1200" dirty="0" smtClean="0">
              <a:solidFill>
                <a:schemeClr val="accent2"/>
              </a:solidFill>
            </a:rPr>
            <a:t> закладу, в </a:t>
          </a:r>
          <a:r>
            <a:rPr lang="ru-RU" sz="1600" b="1" i="0" u="none" kern="1200" dirty="0" err="1" smtClean="0">
              <a:solidFill>
                <a:schemeClr val="accent2"/>
              </a:solidFill>
            </a:rPr>
            <a:t>якому</a:t>
          </a:r>
          <a:r>
            <a:rPr lang="ru-RU" sz="1600" b="1" i="0" u="none" kern="1200" dirty="0" smtClean="0">
              <a:solidFill>
                <a:schemeClr val="accent2"/>
              </a:solidFill>
            </a:rPr>
            <a:t> </a:t>
          </a:r>
          <a:r>
            <a:rPr lang="ru-RU" sz="1600" b="1" i="0" u="none" kern="1200" dirty="0" err="1" smtClean="0">
              <a:solidFill>
                <a:schemeClr val="accent2"/>
              </a:solidFill>
            </a:rPr>
            <a:t>працює</a:t>
          </a:r>
          <a:r>
            <a:rPr lang="ru-RU" sz="1600" b="1" i="0" u="none" kern="1200" dirty="0" smtClean="0">
              <a:solidFill>
                <a:schemeClr val="accent2"/>
              </a:solidFill>
            </a:rPr>
            <a:t>, посада: </a:t>
          </a:r>
          <a:r>
            <a:rPr lang="uk-UA" sz="1600" b="1" i="0" u="none" kern="1200" dirty="0" err="1" smtClean="0">
              <a:solidFill>
                <a:schemeClr val="accent2"/>
              </a:solidFill>
            </a:rPr>
            <a:t>Сулимівська</a:t>
          </a:r>
          <a:r>
            <a:rPr lang="uk-UA" sz="1600" b="1" i="0" u="none" kern="1200" dirty="0" smtClean="0">
              <a:solidFill>
                <a:schemeClr val="accent2"/>
              </a:solidFill>
            </a:rPr>
            <a:t> філія</a:t>
          </a:r>
          <a:r>
            <a:rPr lang="uk-UA" sz="1600" b="1" i="0" u="none" kern="1200" baseline="0" dirty="0" smtClean="0">
              <a:solidFill>
                <a:schemeClr val="accent2"/>
              </a:solidFill>
            </a:rPr>
            <a:t> </a:t>
          </a:r>
          <a:r>
            <a:rPr lang="ru-RU" sz="1600" b="1" i="0" u="none" kern="1200" dirty="0" err="1" smtClean="0">
              <a:solidFill>
                <a:schemeClr val="accent2"/>
              </a:solidFill>
            </a:rPr>
            <a:t>Яготинськ</a:t>
          </a:r>
          <a:r>
            <a:rPr lang="uk-UA" sz="1600" b="1" i="0" u="none" kern="1200" dirty="0" smtClean="0">
              <a:solidFill>
                <a:schemeClr val="accent2"/>
              </a:solidFill>
            </a:rPr>
            <a:t>ого</a:t>
          </a:r>
          <a:r>
            <a:rPr lang="ru-RU" sz="1600" b="1" i="0" u="none" kern="1200" dirty="0" smtClean="0">
              <a:solidFill>
                <a:schemeClr val="accent2"/>
              </a:solidFill>
            </a:rPr>
            <a:t> </a:t>
          </a:r>
          <a:r>
            <a:rPr lang="ru-RU" sz="1600" b="1" i="0" u="none" kern="1200" dirty="0" err="1" smtClean="0">
              <a:solidFill>
                <a:schemeClr val="accent2"/>
              </a:solidFill>
            </a:rPr>
            <a:t>ліце</a:t>
          </a:r>
          <a:r>
            <a:rPr lang="uk-UA" sz="1600" b="1" i="0" u="none" kern="1200" dirty="0" smtClean="0">
              <a:solidFill>
                <a:schemeClr val="accent2"/>
              </a:solidFill>
            </a:rPr>
            <a:t>ю</a:t>
          </a:r>
          <a:r>
            <a:rPr lang="ru-RU" sz="1600" b="1" i="0" u="none" kern="1200" dirty="0" smtClean="0">
              <a:solidFill>
                <a:schemeClr val="accent2"/>
              </a:solidFill>
            </a:rPr>
            <a:t> №1, </a:t>
          </a:r>
          <a:r>
            <a:rPr lang="ru-RU" sz="1600" b="1" i="0" u="none" kern="1200" dirty="0" err="1" smtClean="0">
              <a:solidFill>
                <a:schemeClr val="accent2"/>
              </a:solidFill>
            </a:rPr>
            <a:t>вихователь</a:t>
          </a:r>
          <a:r>
            <a:rPr lang="ru-RU" sz="1600" b="1" i="0" u="none" kern="1200" dirty="0" smtClean="0">
              <a:solidFill>
                <a:schemeClr val="accent2"/>
              </a:solidFill>
            </a:rPr>
            <a:t> ДГ</a:t>
          </a:r>
          <a:endParaRPr lang="uk-UA" sz="1600" b="1" i="0" u="none" kern="1200" dirty="0">
            <a:solidFill>
              <a:schemeClr val="accent2"/>
            </a:solidFill>
          </a:endParaRPr>
        </a:p>
      </dsp:txBody>
      <dsp:txXfrm rot="-5400000">
        <a:off x="590773" y="667368"/>
        <a:ext cx="4657359" cy="733565"/>
      </dsp:txXfrm>
    </dsp:sp>
    <dsp:sp modelId="{D07C922B-A310-452F-BB89-C8E912ECCC56}">
      <dsp:nvSpPr>
        <dsp:cNvPr id="0" name=""/>
        <dsp:cNvSpPr/>
      </dsp:nvSpPr>
      <dsp:spPr>
        <a:xfrm rot="5400000">
          <a:off x="-126594" y="1549050"/>
          <a:ext cx="843961" cy="590773"/>
        </a:xfrm>
        <a:prstGeom prst="chevron">
          <a:avLst/>
        </a:prstGeom>
        <a:gradFill rotWithShape="0">
          <a:gsLst>
            <a:gs pos="0">
              <a:schemeClr val="accent4">
                <a:hueOff val="-11197749"/>
                <a:satOff val="5260"/>
                <a:lumOff val="195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1197749"/>
                <a:satOff val="5260"/>
                <a:lumOff val="195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1197749"/>
                <a:satOff val="5260"/>
                <a:lumOff val="195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-11197749"/>
              <a:satOff val="5260"/>
              <a:lumOff val="19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1" y="1717843"/>
        <a:ext cx="590773" cy="253188"/>
      </dsp:txXfrm>
    </dsp:sp>
    <dsp:sp modelId="{7EEF5A91-10BD-4B2D-9ECE-D3944D65F5F4}">
      <dsp:nvSpPr>
        <dsp:cNvPr id="0" name=""/>
        <dsp:cNvSpPr/>
      </dsp:nvSpPr>
      <dsp:spPr>
        <a:xfrm rot="5400000">
          <a:off x="2665007" y="-570188"/>
          <a:ext cx="548575" cy="46970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-11197749"/>
              <a:satOff val="5260"/>
              <a:lumOff val="19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u="none" kern="1200" dirty="0" err="1" smtClean="0">
              <a:solidFill>
                <a:srgbClr val="FF0000"/>
              </a:solidFill>
            </a:rPr>
            <a:t>Загальний</a:t>
          </a:r>
          <a:r>
            <a:rPr lang="ru-RU" sz="1600" b="1" i="0" u="none" kern="1200" dirty="0" smtClean="0">
              <a:solidFill>
                <a:srgbClr val="FF0000"/>
              </a:solidFill>
            </a:rPr>
            <a:t> стаж </a:t>
          </a:r>
          <a:r>
            <a:rPr lang="ru-RU" sz="1600" b="1" i="0" u="none" kern="1200" dirty="0" err="1" smtClean="0">
              <a:solidFill>
                <a:srgbClr val="FF0000"/>
              </a:solidFill>
            </a:rPr>
            <a:t>педагогічної</a:t>
          </a:r>
          <a:r>
            <a:rPr lang="ru-RU" sz="1600" b="1" i="0" u="none" kern="1200" dirty="0" smtClean="0">
              <a:solidFill>
                <a:srgbClr val="FF0000"/>
              </a:solidFill>
            </a:rPr>
            <a:t> </a:t>
          </a:r>
          <a:r>
            <a:rPr lang="ru-RU" sz="1600" b="1" i="0" u="none" kern="1200" dirty="0" err="1" smtClean="0">
              <a:solidFill>
                <a:srgbClr val="FF0000"/>
              </a:solidFill>
            </a:rPr>
            <a:t>діяльності</a:t>
          </a:r>
          <a:r>
            <a:rPr lang="ru-RU" sz="1600" b="1" i="0" u="none" kern="1200" dirty="0" smtClean="0">
              <a:solidFill>
                <a:srgbClr val="FF0000"/>
              </a:solidFill>
            </a:rPr>
            <a:t>: </a:t>
          </a:r>
          <a:r>
            <a:rPr lang="uk-UA" sz="1600" b="1" i="0" u="none" kern="1200" dirty="0" smtClean="0">
              <a:solidFill>
                <a:srgbClr val="FF0000"/>
              </a:solidFill>
            </a:rPr>
            <a:t>19 років </a:t>
          </a:r>
          <a:endParaRPr lang="ru-RU" sz="1600" b="1" kern="1200" dirty="0">
            <a:solidFill>
              <a:srgbClr val="FF0000"/>
            </a:solidFill>
          </a:endParaRPr>
        </a:p>
      </dsp:txBody>
      <dsp:txXfrm rot="-5400000">
        <a:off x="590774" y="1530824"/>
        <a:ext cx="4670264" cy="4950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B2FC7F-158D-40D4-A595-0E50DA7767D7}">
      <dsp:nvSpPr>
        <dsp:cNvPr id="0" name=""/>
        <dsp:cNvSpPr/>
      </dsp:nvSpPr>
      <dsp:spPr>
        <a:xfrm rot="5400000">
          <a:off x="-124147" y="147935"/>
          <a:ext cx="854508" cy="606213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5400000">
        <a:off x="1" y="326895"/>
        <a:ext cx="606213" cy="248295"/>
      </dsp:txXfrm>
    </dsp:sp>
    <dsp:sp modelId="{7FD7EE8A-5188-494F-AF22-26D7C7BFCD5B}">
      <dsp:nvSpPr>
        <dsp:cNvPr id="0" name=""/>
        <dsp:cNvSpPr/>
      </dsp:nvSpPr>
      <dsp:spPr>
        <a:xfrm rot="5400000">
          <a:off x="2666460" y="-1891140"/>
          <a:ext cx="586354" cy="46563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i="0" u="none" kern="1200" dirty="0" smtClean="0">
              <a:solidFill>
                <a:srgbClr val="0070C0"/>
              </a:solidFill>
            </a:rPr>
            <a:t>Кваліфікаційна категорія: вихователь - спеціаліст</a:t>
          </a:r>
          <a:endParaRPr lang="ru-RU" sz="1800" b="1" kern="1200" dirty="0">
            <a:solidFill>
              <a:srgbClr val="0070C0"/>
            </a:solidFill>
          </a:endParaRPr>
        </a:p>
      </dsp:txBody>
      <dsp:txXfrm rot="-5400000">
        <a:off x="631459" y="172484"/>
        <a:ext cx="4627735" cy="529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#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#2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#3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EC7F7-B8F3-4D13-A92C-F49A251A60CF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9EB4C4-6979-4720-B63D-22265A4F7787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9EB4C4-6979-4720-B63D-22265A4F7787}" type="slidenum">
              <a:rPr lang="uk-UA" smtClean="0"/>
              <a:t>10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4836A-0D53-473C-BBD2-8D336DF86146}" type="datetimeFigureOut">
              <a:rPr lang="uk-UA" smtClean="0"/>
              <a:t>19.03.2025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4020-E381-4D4C-864C-B593DF33B4C3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image" Target="../media/image1.jpeg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264" y="3181914"/>
            <a:ext cx="2699507" cy="34505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Горизонтальный свиток 6"/>
          <p:cNvSpPr/>
          <p:nvPr/>
        </p:nvSpPr>
        <p:spPr>
          <a:xfrm>
            <a:off x="2189018" y="0"/>
            <a:ext cx="7813964" cy="2859383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Портфоліо </a:t>
            </a:r>
          </a:p>
          <a:p>
            <a:pPr algn="ctr"/>
            <a:r>
              <a:rPr lang="uk-UA" sz="4000" b="1" i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Мордовцевої</a:t>
            </a:r>
            <a:r>
              <a:rPr lang="uk-UA" sz="40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Наталії Павлівни</a:t>
            </a:r>
            <a:r>
              <a:rPr lang="uk-UA" sz="40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uk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5107709" y="2794727"/>
            <a:ext cx="5892800" cy="3837723"/>
          </a:xfrm>
          <a:prstGeom prst="horizontalScroll">
            <a:avLst/>
          </a:prstGeom>
          <a:solidFill>
            <a:srgbClr val="FB97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uk-UA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Вихователя дошкільної групи</a:t>
            </a:r>
          </a:p>
          <a:p>
            <a:pPr algn="ctr"/>
            <a:endParaRPr lang="uk-UA" dirty="0"/>
          </a:p>
          <a:p>
            <a:r>
              <a:rPr lang="uk-UA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Сулимівської</a:t>
            </a:r>
            <a:r>
              <a:rPr lang="uk-UA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філії </a:t>
            </a:r>
          </a:p>
          <a:p>
            <a:r>
              <a:rPr lang="uk-UA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Яготинського</a:t>
            </a:r>
            <a:r>
              <a:rPr lang="uk-UA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ліцею №1 </a:t>
            </a:r>
          </a:p>
          <a:p>
            <a:r>
              <a:rPr lang="uk-UA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Яготинської</a:t>
            </a:r>
            <a:r>
              <a:rPr lang="uk-UA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міської ради </a:t>
            </a:r>
            <a:endParaRPr lang="uk-UA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 descr="0-02-05-f0a1a3aa4508861b49c5ddbca958f70156ebd54aaec57b96c1ea92848447a858_d78a72a490995c0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70" y="2988945"/>
            <a:ext cx="2755900" cy="364363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527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360219" y="108527"/>
            <a:ext cx="5541819" cy="1302327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Інтегровані заняття є невід’ємною частиною в роботі з дітьми. </a:t>
            </a:r>
            <a:endParaRPr lang="uk-UA" sz="2400" b="1" i="1" dirty="0">
              <a:solidFill>
                <a:srgbClr val="7030A0"/>
              </a:solidFill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9079346" y="1657928"/>
            <a:ext cx="2964872" cy="688109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Всесвітній День </a:t>
            </a:r>
            <a:r>
              <a:rPr lang="uk-UA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дитини</a:t>
            </a:r>
            <a:endParaRPr lang="uk-UA" b="1" i="1" dirty="0">
              <a:solidFill>
                <a:srgbClr val="FF0000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6276113" y="1657928"/>
            <a:ext cx="2549232" cy="692728"/>
          </a:xfrm>
          <a:prstGeom prst="horizontalScroll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Доброта врятує світ</a:t>
            </a:r>
            <a:endParaRPr lang="uk-UA" b="1" i="1" dirty="0">
              <a:solidFill>
                <a:srgbClr val="7030A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140364" y="1657928"/>
            <a:ext cx="2798618" cy="720436"/>
          </a:xfrm>
          <a:prstGeom prst="horizontalScroll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Природу знай, свій рідний край оберігай</a:t>
            </a:r>
            <a:endParaRPr lang="uk-UA" b="1" i="1" dirty="0">
              <a:solidFill>
                <a:srgbClr val="FFFF00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258620" y="1671782"/>
            <a:ext cx="2623124" cy="692727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 чистоту дбай, своє здоров'я оберігай</a:t>
            </a:r>
            <a:endParaRPr lang="uk-UA" b="1" i="1" dirty="0">
              <a:solidFill>
                <a:srgbClr val="7030A0"/>
              </a:solidFill>
            </a:endParaRPr>
          </a:p>
        </p:txBody>
      </p:sp>
      <p:pic>
        <p:nvPicPr>
          <p:cNvPr id="8" name="Picture 7" descr="IMG_20241028_1029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005" y="2378075"/>
            <a:ext cx="4056380" cy="4201795"/>
          </a:xfrm>
          <a:prstGeom prst="roundRect">
            <a:avLst/>
          </a:prstGeom>
        </p:spPr>
      </p:pic>
      <p:pic>
        <p:nvPicPr>
          <p:cNvPr id="9" name="Picture 8" descr="зображення_viber_2025-03-17_21-47-53-1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385" y="2461260"/>
            <a:ext cx="1965960" cy="4479290"/>
          </a:xfrm>
          <a:prstGeom prst="roundRect">
            <a:avLst/>
          </a:prstGeom>
        </p:spPr>
      </p:pic>
      <p:pic>
        <p:nvPicPr>
          <p:cNvPr id="10" name="Picture 9" descr="зображення_viber_2025-03-16_23-18-16-0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6340" y="2461260"/>
            <a:ext cx="3175635" cy="4340860"/>
          </a:xfrm>
          <a:prstGeom prst="roundRect">
            <a:avLst/>
          </a:prstGeom>
        </p:spPr>
      </p:pic>
      <p:pic>
        <p:nvPicPr>
          <p:cNvPr id="11" name="Picture 10" descr="зображення_viber_2025-03-16_22-56-21-4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1015" y="2489835"/>
            <a:ext cx="2653030" cy="4450715"/>
          </a:xfrm>
          <a:prstGeom prst="roundRect">
            <a:avLst/>
          </a:prstGeom>
        </p:spPr>
      </p:pic>
      <p:pic>
        <p:nvPicPr>
          <p:cNvPr id="12" name="Picture 11" descr="зображення_viber_2025-03-17_21-22-37-07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76840" y="3376930"/>
            <a:ext cx="1767205" cy="2654935"/>
          </a:xfrm>
          <a:prstGeom prst="rect">
            <a:avLst/>
          </a:prstGeom>
        </p:spPr>
      </p:pic>
      <p:pic>
        <p:nvPicPr>
          <p:cNvPr id="13" name="Picture 12" descr="IMG_20241028_103304"/>
          <p:cNvPicPr>
            <a:picLocks noChangeAspect="1"/>
          </p:cNvPicPr>
          <p:nvPr/>
        </p:nvPicPr>
        <p:blipFill>
          <a:blip r:embed="rId9"/>
          <a:srcRect l="4119" t="18190" r="3289" b="27980"/>
          <a:stretch>
            <a:fillRect/>
          </a:stretch>
        </p:blipFill>
        <p:spPr>
          <a:xfrm>
            <a:off x="167005" y="4909820"/>
            <a:ext cx="4325620" cy="18923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18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3860800" y="131619"/>
            <a:ext cx="7370618" cy="3627582"/>
          </a:xfrm>
          <a:prstGeom prst="horizontalScroll">
            <a:avLst/>
          </a:prstGeom>
          <a:solidFill>
            <a:srgbClr val="FB97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uk-UA" sz="4800" b="1" i="1" kern="100" dirty="0" smtClean="0">
                <a:solidFill>
                  <a:srgbClr val="FFFF00"/>
                </a:solidFill>
                <a:ea typeface="Times New Roman" panose="02020603050405020304" pitchFamily="18" charset="0"/>
              </a:rPr>
              <a:t>Робота з батьками </a:t>
            </a:r>
          </a:p>
          <a:p>
            <a:pPr algn="ctr">
              <a:spcAft>
                <a:spcPts val="0"/>
              </a:spcAft>
            </a:pPr>
            <a:r>
              <a:rPr lang="uk-UA" sz="2000" b="1" i="1" kern="100" dirty="0" smtClean="0">
                <a:solidFill>
                  <a:srgbClr val="FFFF00"/>
                </a:solidFill>
                <a:ea typeface="Times New Roman" panose="02020603050405020304" pitchFamily="18" charset="0"/>
              </a:rPr>
              <a:t> Доповідь </a:t>
            </a:r>
            <a:r>
              <a:rPr lang="uk-UA" sz="2000" b="1" i="1" kern="100" dirty="0">
                <a:solidFill>
                  <a:srgbClr val="FFFF00"/>
                </a:solidFill>
                <a:ea typeface="Times New Roman" panose="02020603050405020304" pitchFamily="18" charset="0"/>
              </a:rPr>
              <a:t>на батьківських зборах: «</a:t>
            </a:r>
            <a:r>
              <a:rPr lang="uk-UA" sz="2000" b="1" i="1" kern="100" dirty="0" smtClean="0">
                <a:solidFill>
                  <a:srgbClr val="FFFF00"/>
                </a:solidFill>
                <a:ea typeface="Times New Roman" panose="02020603050405020304" pitchFamily="18" charset="0"/>
              </a:rPr>
              <a:t>Художньо-   естетична </a:t>
            </a:r>
            <a:r>
              <a:rPr lang="uk-UA" sz="2000" b="1" i="1" kern="100" dirty="0">
                <a:solidFill>
                  <a:srgbClr val="FFFF00"/>
                </a:solidFill>
                <a:ea typeface="Times New Roman" panose="02020603050405020304" pitchFamily="18" charset="0"/>
              </a:rPr>
              <a:t>діяльність дітей дошкільного віку</a:t>
            </a:r>
            <a:r>
              <a:rPr lang="uk-UA" sz="2000" b="1" i="1" kern="100" dirty="0" smtClean="0">
                <a:solidFill>
                  <a:srgbClr val="FFFF00"/>
                </a:solidFill>
                <a:ea typeface="Times New Roman" panose="02020603050405020304" pitchFamily="18" charset="0"/>
              </a:rPr>
              <a:t>»</a:t>
            </a:r>
            <a:endParaRPr lang="uk-UA" sz="2000" b="1" i="1" dirty="0">
              <a:solidFill>
                <a:srgbClr val="FFFF00"/>
              </a:solidFill>
              <a:ea typeface="Times New Roman" panose="02020603050405020304" pitchFamily="18" charset="0"/>
            </a:endParaRPr>
          </a:p>
          <a:p>
            <a:pPr algn="ctr">
              <a:spcBef>
                <a:spcPts val="480"/>
              </a:spcBef>
              <a:spcAft>
                <a:spcPts val="0"/>
              </a:spcAft>
            </a:pPr>
            <a:r>
              <a:rPr lang="uk-UA" sz="2000" b="1" i="1" kern="100" dirty="0">
                <a:solidFill>
                  <a:srgbClr val="FFFF00"/>
                </a:solidFill>
                <a:ea typeface="Times New Roman" panose="02020603050405020304" pitchFamily="18" charset="0"/>
              </a:rPr>
              <a:t>  </a:t>
            </a:r>
            <a:r>
              <a:rPr lang="uk-UA" sz="2000" b="1" i="1" kern="100" dirty="0" smtClean="0">
                <a:solidFill>
                  <a:srgbClr val="FFFF00"/>
                </a:solidFill>
                <a:ea typeface="Times New Roman" panose="02020603050405020304" pitchFamily="18" charset="0"/>
              </a:rPr>
              <a:t>  Залучення </a:t>
            </a:r>
            <a:r>
              <a:rPr lang="uk-UA" sz="2000" b="1" i="1" kern="100" dirty="0">
                <a:solidFill>
                  <a:srgbClr val="FFFF00"/>
                </a:solidFill>
                <a:ea typeface="Times New Roman" panose="02020603050405020304" pitchFamily="18" charset="0"/>
              </a:rPr>
              <a:t>батьків до активної спільної праці з дітьми. </a:t>
            </a:r>
            <a:endParaRPr lang="uk-UA" sz="2000" b="1" i="1" dirty="0">
              <a:solidFill>
                <a:srgbClr val="FFFF00"/>
              </a:solidFill>
              <a:ea typeface="Times New Roman" panose="02020603050405020304" pitchFamily="18" charset="0"/>
            </a:endParaRPr>
          </a:p>
          <a:p>
            <a:pPr algn="ctr">
              <a:spcBef>
                <a:spcPts val="480"/>
              </a:spcBef>
              <a:spcAft>
                <a:spcPts val="0"/>
              </a:spcAft>
            </a:pPr>
            <a:r>
              <a:rPr lang="uk-UA" sz="2000" b="1" i="1" kern="100" dirty="0" smtClean="0">
                <a:solidFill>
                  <a:srgbClr val="FFFF00"/>
                </a:solidFill>
                <a:ea typeface="Times New Roman" panose="02020603050405020304" pitchFamily="18" charset="0"/>
              </a:rPr>
              <a:t>         Різдвяні  зустрічі : майстер-клас  «Листівка </a:t>
            </a:r>
            <a:r>
              <a:rPr lang="uk-UA" sz="2000" b="1" i="1" kern="100" dirty="0">
                <a:solidFill>
                  <a:srgbClr val="FFFF00"/>
                </a:solidFill>
                <a:ea typeface="Times New Roman" panose="02020603050405020304" pitchFamily="18" charset="0"/>
              </a:rPr>
              <a:t>за п’ять хвилин «Різдвяна зірка» </a:t>
            </a:r>
            <a:endParaRPr lang="uk-UA" sz="2000" b="1" i="1" dirty="0">
              <a:solidFill>
                <a:srgbClr val="FFFF0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4498108" y="1406236"/>
            <a:ext cx="286327" cy="203200"/>
          </a:xfrm>
          <a:prstGeom prst="rightArrow">
            <a:avLst/>
          </a:prstGeom>
          <a:solidFill>
            <a:srgbClr val="FB97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Стрелка вправо 4"/>
          <p:cNvSpPr/>
          <p:nvPr/>
        </p:nvSpPr>
        <p:spPr>
          <a:xfrm>
            <a:off x="4641271" y="2087418"/>
            <a:ext cx="286327" cy="193964"/>
          </a:xfrm>
          <a:prstGeom prst="rightArrow">
            <a:avLst/>
          </a:prstGeom>
          <a:solidFill>
            <a:srgbClr val="FB97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Стрелка вправо 5"/>
          <p:cNvSpPr/>
          <p:nvPr/>
        </p:nvSpPr>
        <p:spPr>
          <a:xfrm>
            <a:off x="4784434" y="2715491"/>
            <a:ext cx="304800" cy="203200"/>
          </a:xfrm>
          <a:prstGeom prst="rightArrow">
            <a:avLst/>
          </a:prstGeom>
          <a:solidFill>
            <a:srgbClr val="FB97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" name="Picture 6" descr="зображення_viber_2025-03-17_11-52-52-5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1180" y="3352165"/>
            <a:ext cx="4705350" cy="3543300"/>
          </a:xfrm>
          <a:prstGeom prst="roundRect">
            <a:avLst/>
          </a:prstGeom>
        </p:spPr>
      </p:pic>
      <p:pic>
        <p:nvPicPr>
          <p:cNvPr id="8" name="Picture 7" descr="зображення_viber_2025-03-18_08-41-04-4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0840" y="3274695"/>
            <a:ext cx="2726055" cy="3620770"/>
          </a:xfrm>
          <a:prstGeom prst="roundRect">
            <a:avLst/>
          </a:prstGeom>
        </p:spPr>
      </p:pic>
      <p:pic>
        <p:nvPicPr>
          <p:cNvPr id="9" name="Picture 8" descr="зображення_viber_2025-03-17_21-57-42-6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105" y="302895"/>
            <a:ext cx="3508375" cy="2642235"/>
          </a:xfrm>
          <a:prstGeom prst="roundRect">
            <a:avLst/>
          </a:prstGeom>
        </p:spPr>
      </p:pic>
      <p:pic>
        <p:nvPicPr>
          <p:cNvPr id="10" name="Picture 9" descr="зображення_viber_2025-03-18_08-47-11-4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1120" y="3489325"/>
            <a:ext cx="4237990" cy="319087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3629025" y="0"/>
            <a:ext cx="4488180" cy="4704715"/>
          </a:xfrm>
          <a:prstGeom prst="horizontalScroll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i="1" kern="1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/>
            <a:r>
              <a:rPr lang="uk-UA" sz="2400" b="1" i="1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Брала активну участь у підготовці свят, розваг, </a:t>
            </a:r>
            <a:r>
              <a:rPr lang="uk-UA" sz="2400" b="1" i="1" kern="1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квестів</a:t>
            </a:r>
            <a:r>
              <a:rPr lang="uk-UA" sz="2400" b="1" i="1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творчих </a:t>
            </a:r>
            <a:r>
              <a:rPr lang="uk-UA" sz="2400" b="1" i="1" kern="1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зустрічей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i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В </a:t>
            </a:r>
            <a:r>
              <a:rPr lang="uk-UA" i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нашій професії неможливо не перевтілюватися в різноманітні образи. Я активна учасниця всіх свят, які проходять в нашому закладі. Ти маєш і стрибати і танцювати і співати, щоб бути з малюками на одній хвилі.</a:t>
            </a:r>
            <a:endParaRPr lang="uk-UA" i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ctr"/>
            <a:endParaRPr lang="uk-UA" sz="2400" b="1" i="1" dirty="0">
              <a:solidFill>
                <a:srgbClr val="FF0000"/>
              </a:solidFill>
            </a:endParaRPr>
          </a:p>
        </p:txBody>
      </p:sp>
      <p:pic>
        <p:nvPicPr>
          <p:cNvPr id="3" name="Picture 2" descr="зображення_viber_2025-03-16_23-29-58-2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335" y="400685"/>
            <a:ext cx="3818890" cy="2864485"/>
          </a:xfrm>
          <a:prstGeom prst="roundRect">
            <a:avLst/>
          </a:prstGeom>
        </p:spPr>
      </p:pic>
      <p:pic>
        <p:nvPicPr>
          <p:cNvPr id="5" name="Picture 4" descr="зображення_viber_2025-03-17_21-26-59-4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" y="140335"/>
            <a:ext cx="3720465" cy="4213860"/>
          </a:xfrm>
          <a:prstGeom prst="roundRect">
            <a:avLst/>
          </a:prstGeom>
        </p:spPr>
      </p:pic>
      <p:pic>
        <p:nvPicPr>
          <p:cNvPr id="10" name="Picture 9" descr="зображення_viber_2025-03-17_11-55-54-6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5610" y="4168775"/>
            <a:ext cx="3425825" cy="2580005"/>
          </a:xfrm>
          <a:prstGeom prst="roundRect">
            <a:avLst/>
          </a:prstGeom>
        </p:spPr>
      </p:pic>
      <p:pic>
        <p:nvPicPr>
          <p:cNvPr id="12" name="Picture 11" descr="зображення_viber_2024-11-12_13-12-54-9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995" y="4251325"/>
            <a:ext cx="3590290" cy="2703830"/>
          </a:xfrm>
          <a:prstGeom prst="roundRect">
            <a:avLst/>
          </a:prstGeom>
        </p:spPr>
      </p:pic>
      <p:pic>
        <p:nvPicPr>
          <p:cNvPr id="13" name="Picture 12" descr="зображення_viber_2025-03-18_12-13-43-562"/>
          <p:cNvPicPr>
            <a:picLocks noChangeAspect="1"/>
          </p:cNvPicPr>
          <p:nvPr/>
        </p:nvPicPr>
        <p:blipFill>
          <a:blip r:embed="rId7"/>
          <a:srcRect l="4576" r="14315" b="33546"/>
          <a:stretch>
            <a:fillRect/>
          </a:stretch>
        </p:blipFill>
        <p:spPr>
          <a:xfrm>
            <a:off x="8020685" y="3429000"/>
            <a:ext cx="3903345" cy="338455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415636" y="415636"/>
            <a:ext cx="3842328" cy="1006764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i="1" kern="100" dirty="0">
                <a:solidFill>
                  <a:srgbClr val="7030A0"/>
                </a:solidFill>
                <a:ea typeface="Times New Roman" panose="02020603050405020304" pitchFamily="18" charset="0"/>
              </a:rPr>
              <a:t>Мої надбання</a:t>
            </a:r>
            <a:endParaRPr lang="uk-UA" sz="4000" b="1" i="1" dirty="0">
              <a:solidFill>
                <a:srgbClr val="7030A0"/>
              </a:solidFill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184785" y="757555"/>
            <a:ext cx="7398385" cy="340550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uk-U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иготовила 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серію дидактичних </a:t>
            </a:r>
            <a:r>
              <a:rPr lang="uk-U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ігор: 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«Звари борщик», «</a:t>
            </a:r>
            <a:r>
              <a:rPr lang="uk-U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Поціль</a:t>
            </a: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сніговика» , “Нагодуй сніговика”, «Прикрась дерево» та </a:t>
            </a:r>
            <a:r>
              <a:rPr lang="uk-U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інші.</a:t>
            </a:r>
            <a:endParaRPr lang="uk-UA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kern="100" dirty="0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Розробляю різноманітні заняття в яких обов’язково використовую різноманітні засоби мистецтва.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 </a:t>
            </a:r>
            <a:r>
              <a:rPr lang="uk-UA" kern="100" dirty="0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Моя робота мене надихає до нових </a:t>
            </a:r>
            <a:r>
              <a:rPr lang="uk-UA" kern="100" dirty="0" err="1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відкриттів</a:t>
            </a:r>
            <a:r>
              <a:rPr lang="uk-UA" kern="100" dirty="0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. Я хочу робити приємні несподіванки вихованцям та колегам. Тому я захоплююсь виготовленням різноманітних </a:t>
            </a:r>
            <a:r>
              <a:rPr lang="uk-UA" kern="100" dirty="0" err="1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цікавинок</a:t>
            </a:r>
            <a:endParaRPr lang="uk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pic>
        <p:nvPicPr>
          <p:cNvPr id="5" name="Picture 4" descr="зображення_viber_2025-03-17_17-38-25-9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60" y="3774440"/>
            <a:ext cx="2394585" cy="3180715"/>
          </a:xfrm>
          <a:prstGeom prst="roundRect">
            <a:avLst/>
          </a:prstGeom>
        </p:spPr>
      </p:pic>
      <p:pic>
        <p:nvPicPr>
          <p:cNvPr id="6" name="Picture 5" descr="зображення_viber_2025-03-16_22-55-09-1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0705" y="3871595"/>
            <a:ext cx="2249170" cy="2986405"/>
          </a:xfrm>
          <a:prstGeom prst="roundRect">
            <a:avLst/>
          </a:prstGeom>
        </p:spPr>
      </p:pic>
      <p:pic>
        <p:nvPicPr>
          <p:cNvPr id="7" name="Picture 6" descr="IMG_20241129_08425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0400" y="3871595"/>
            <a:ext cx="2364740" cy="3143885"/>
          </a:xfrm>
          <a:prstGeom prst="flowChartAlternateProcess">
            <a:avLst/>
          </a:prstGeom>
        </p:spPr>
      </p:pic>
      <p:pic>
        <p:nvPicPr>
          <p:cNvPr id="8" name="Picture 7" descr="зображення_viber_2025-03-16_22-24-21-9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6690" y="196215"/>
            <a:ext cx="3916680" cy="2937510"/>
          </a:xfrm>
          <a:prstGeom prst="roundRect">
            <a:avLst/>
          </a:prstGeom>
        </p:spPr>
      </p:pic>
      <p:pic>
        <p:nvPicPr>
          <p:cNvPr id="9" name="Picture 8" descr="зображення_viber_2023-11-17_11-46-24-80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6165" y="3317875"/>
            <a:ext cx="2654935" cy="354012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зображення_viber_2025-03-18_11-36-34-9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 descr="зображення_viber_2025-03-18_17-57-45-6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40" y="1518285"/>
            <a:ext cx="3907155" cy="5065395"/>
          </a:xfrm>
          <a:prstGeom prst="roundRect">
            <a:avLst/>
          </a:prstGeom>
        </p:spPr>
      </p:pic>
      <p:pic>
        <p:nvPicPr>
          <p:cNvPr id="8" name="Picture 7" descr="483835629_1618636218819276_698028757860918620_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9640" y="1518285"/>
            <a:ext cx="2941955" cy="5229860"/>
          </a:xfrm>
          <a:prstGeom prst="roundRect">
            <a:avLst/>
          </a:prstGeom>
        </p:spPr>
      </p:pic>
      <p:pic>
        <p:nvPicPr>
          <p:cNvPr id="9" name="Picture 8" descr="481250630_1140742780871720_243856897791055261_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0900" y="1518285"/>
            <a:ext cx="2940050" cy="5229860"/>
          </a:xfrm>
          <a:prstGeom prst="round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2615045" y="73891"/>
            <a:ext cx="5855855" cy="124405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solidFill>
                  <a:srgbClr val="7030A0"/>
                </a:solidFill>
              </a:rPr>
              <a:t>Робота з обдарованими дітьми </a:t>
            </a:r>
            <a:endParaRPr lang="uk-UA" sz="3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2512291" y="92363"/>
            <a:ext cx="6650182" cy="5273964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uk-UA" kern="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uk-UA" b="1" kern="100" dirty="0" smtClean="0">
                <a:solidFill>
                  <a:srgbClr val="7030A0"/>
                </a:solidFill>
                <a:ea typeface="Times New Roman" panose="02020603050405020304" pitchFamily="18" charset="0"/>
              </a:rPr>
              <a:t>У </a:t>
            </a:r>
            <a:r>
              <a:rPr lang="uk-UA" b="1" kern="100" dirty="0">
                <a:solidFill>
                  <a:srgbClr val="7030A0"/>
                </a:solidFill>
                <a:ea typeface="Times New Roman" panose="02020603050405020304" pitchFamily="18" charset="0"/>
              </a:rPr>
              <a:t>нас в групі функціонує предметно-розвивальне середовище. Розвиватися дітям допомагають такі осередки: “Книжковий світ», «Театралізація», “Фізичний куточок”, “Наша творчість”, “Ігрова зона”, “Дидактичний навчальний матеріал”, “Зони відпочинку”.  </a:t>
            </a:r>
            <a:endParaRPr lang="uk-UA" sz="1600" b="1" dirty="0">
              <a:solidFill>
                <a:srgbClr val="7030A0"/>
              </a:solidFill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b="1" kern="100" dirty="0">
                <a:solidFill>
                  <a:srgbClr val="7030A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 </a:t>
            </a:r>
            <a:r>
              <a:rPr lang="uk-UA" b="1" kern="100" dirty="0" smtClean="0">
                <a:solidFill>
                  <a:srgbClr val="7030A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	На </a:t>
            </a:r>
            <a:r>
              <a:rPr lang="uk-UA" b="1" kern="100" dirty="0">
                <a:solidFill>
                  <a:srgbClr val="7030A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подвір’ї облаштований  дитячий майданчик, де є  «Веселий літачок », “Чарівна альтанка”, зображений кольоровий потяг, пішохідний перехід, який ми </a:t>
            </a:r>
            <a:r>
              <a:rPr lang="uk-UA" b="1" kern="100" dirty="0" err="1">
                <a:solidFill>
                  <a:srgbClr val="7030A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обігруємо</a:t>
            </a:r>
            <a:r>
              <a:rPr lang="uk-UA" b="1" kern="100" dirty="0">
                <a:solidFill>
                  <a:srgbClr val="7030A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 під час прогулянки . Встановлені гірка, </a:t>
            </a:r>
            <a:r>
              <a:rPr lang="uk-UA" b="1" kern="100" dirty="0" err="1">
                <a:solidFill>
                  <a:srgbClr val="7030A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каруселька,гойдалки</a:t>
            </a:r>
            <a:r>
              <a:rPr lang="uk-UA" b="1" kern="100" dirty="0">
                <a:solidFill>
                  <a:srgbClr val="7030A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, які звеселяють малюків, та допомагають у закріплені знань про правила безпеки під час прогулянки</a:t>
            </a:r>
            <a:r>
              <a:rPr lang="uk-UA" i="1" kern="100" dirty="0">
                <a:solidFill>
                  <a:srgbClr val="7030A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.</a:t>
            </a:r>
            <a:endParaRPr lang="uk-UA" sz="1400" i="1" dirty="0">
              <a:solidFill>
                <a:srgbClr val="7030A0"/>
              </a:solidFill>
              <a:effectLst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pic>
        <p:nvPicPr>
          <p:cNvPr id="3" name="Picture 2" descr="зображення_viber_2025-03-17_17-38-26-0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2415" y="386080"/>
            <a:ext cx="2959735" cy="2228850"/>
          </a:xfrm>
          <a:prstGeom prst="roundRect">
            <a:avLst/>
          </a:prstGeom>
        </p:spPr>
      </p:pic>
      <p:pic>
        <p:nvPicPr>
          <p:cNvPr id="5" name="Picture 4" descr="зображення_viber_2025-03-17_17-38-27-5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0345"/>
            <a:ext cx="2512060" cy="4064635"/>
          </a:xfrm>
          <a:prstGeom prst="roundRect">
            <a:avLst/>
          </a:prstGeom>
        </p:spPr>
      </p:pic>
      <p:pic>
        <p:nvPicPr>
          <p:cNvPr id="6" name="Picture 5" descr="зображення_viber_2025-03-17_17-38-26-5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85" y="3342640"/>
            <a:ext cx="2492375" cy="3323590"/>
          </a:xfrm>
          <a:prstGeom prst="roundRect">
            <a:avLst/>
          </a:prstGeom>
        </p:spPr>
      </p:pic>
      <p:pic>
        <p:nvPicPr>
          <p:cNvPr id="7" name="Picture 6" descr="зображення_viber_2025-03-17_17-38-27-60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62415" y="2763520"/>
            <a:ext cx="2890520" cy="4094480"/>
          </a:xfrm>
          <a:prstGeom prst="roundRect">
            <a:avLst/>
          </a:prstGeom>
        </p:spPr>
      </p:pic>
      <p:pic>
        <p:nvPicPr>
          <p:cNvPr id="9" name="Picture 8" descr="IMG_20240923_0858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5475" y="4822190"/>
            <a:ext cx="2705735" cy="2035810"/>
          </a:xfrm>
          <a:prstGeom prst="roundRect">
            <a:avLst/>
          </a:prstGeom>
        </p:spPr>
      </p:pic>
      <p:pic>
        <p:nvPicPr>
          <p:cNvPr id="11" name="Picture 10" descr="зображення_viber_2025-03-18_10-02-25-05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64460" y="4725035"/>
            <a:ext cx="1605915" cy="2132965"/>
          </a:xfrm>
          <a:prstGeom prst="roundRect">
            <a:avLst/>
          </a:prstGeom>
        </p:spPr>
      </p:pic>
      <p:pic>
        <p:nvPicPr>
          <p:cNvPr id="12" name="Picture 11" descr="зображення_viber_2025-03-18_12-15-44-40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70070" y="4822190"/>
            <a:ext cx="2471420" cy="203581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зображення_viber_2025-03-18_11-36-34-9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зображення_viber_2025-03-17_22-22-11-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270" y="119380"/>
            <a:ext cx="2755265" cy="3658870"/>
          </a:xfrm>
          <a:prstGeom prst="roundRect">
            <a:avLst/>
          </a:prstGeom>
        </p:spPr>
      </p:pic>
      <p:pic>
        <p:nvPicPr>
          <p:cNvPr id="7" name="Picture 6" descr="зображення_viber_2025-03-18_12-04-18-0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55" y="2956560"/>
            <a:ext cx="2900680" cy="3737610"/>
          </a:xfrm>
          <a:prstGeom prst="roundRect">
            <a:avLst/>
          </a:prstGeom>
        </p:spPr>
      </p:pic>
      <p:pic>
        <p:nvPicPr>
          <p:cNvPr id="8" name="Picture 7" descr="зображення_viber_2025-03-18_12-03-18-5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7335" y="119380"/>
            <a:ext cx="3999865" cy="5115560"/>
          </a:xfrm>
          <a:prstGeom prst="roundRect">
            <a:avLst/>
          </a:prstGeom>
        </p:spPr>
      </p:pic>
      <p:pic>
        <p:nvPicPr>
          <p:cNvPr id="10" name="Picture 9" descr="зображення_viber_2025-03-17_22-39-52-9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7985" y="119380"/>
            <a:ext cx="3199765" cy="2399665"/>
          </a:xfrm>
          <a:prstGeom prst="roundRect">
            <a:avLst/>
          </a:prstGeom>
        </p:spPr>
      </p:pic>
      <p:pic>
        <p:nvPicPr>
          <p:cNvPr id="11" name="Picture 10" descr="481294516_3848372165410949_7471133156268236880_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6495" y="50165"/>
            <a:ext cx="1522730" cy="2468880"/>
          </a:xfrm>
          <a:prstGeom prst="roundRect">
            <a:avLst/>
          </a:prstGeom>
        </p:spPr>
      </p:pic>
      <p:pic>
        <p:nvPicPr>
          <p:cNvPr id="12" name="Picture 11" descr="зображення_viber_2025-03-18_12-14-56-57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8810" y="2614295"/>
            <a:ext cx="4599305" cy="4079875"/>
          </a:xfrm>
          <a:prstGeom prst="roundRect">
            <a:avLst/>
          </a:prstGeom>
        </p:spPr>
      </p:pic>
      <p:pic>
        <p:nvPicPr>
          <p:cNvPr id="13" name="Picture 12" descr="зображення_viber_2025-03-18_12-14-26-474"/>
          <p:cNvPicPr>
            <a:picLocks noChangeAspect="1"/>
          </p:cNvPicPr>
          <p:nvPr/>
        </p:nvPicPr>
        <p:blipFill>
          <a:blip r:embed="rId9"/>
          <a:srcRect l="-2226" r="2226"/>
          <a:stretch>
            <a:fillRect/>
          </a:stretch>
        </p:blipFill>
        <p:spPr>
          <a:xfrm>
            <a:off x="7946390" y="3428365"/>
            <a:ext cx="3680460" cy="3265805"/>
          </a:xfrm>
          <a:prstGeom prst="round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982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3749964" y="0"/>
            <a:ext cx="8275782" cy="3232728"/>
          </a:xfrm>
          <a:prstGeom prst="horizont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uk-UA" kern="1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Кожен </a:t>
            </a:r>
            <a:r>
              <a:rPr lang="uk-UA" kern="1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день спілкування з моїми вихованцями приносить мені гарний настрій та позитивні емоції. Ми не просто працюємо, а «подорожуємо </a:t>
            </a:r>
            <a:r>
              <a:rPr lang="uk-UA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чарівним світом</a:t>
            </a:r>
            <a:r>
              <a:rPr lang="uk-UA" kern="1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перетворюємося на «метеликів» та «жучків», «веселих </a:t>
            </a:r>
            <a:r>
              <a:rPr lang="uk-UA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звірят</a:t>
            </a:r>
            <a:r>
              <a:rPr lang="uk-UA" kern="1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». Така креативна робота сприяє зниженню втомлюваності. </a:t>
            </a:r>
            <a:endParaRPr lang="uk-UA" sz="160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kern="100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	А </a:t>
            </a:r>
            <a:r>
              <a:rPr lang="uk-UA" kern="1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ще мої вихованці дуже обдаровані! Вміють не тільки танцювати, співати, а й гарно малювати, ліпити, клеїти, досліджувати навколишній світ!!!</a:t>
            </a:r>
            <a:endParaRPr lang="uk-UA" sz="1400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pic>
        <p:nvPicPr>
          <p:cNvPr id="3" name="Picture 2" descr="зображення_viber_2025-03-18_11-43-57-4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9580" y="2925445"/>
            <a:ext cx="5040630" cy="3796030"/>
          </a:xfrm>
          <a:prstGeom prst="roundRect">
            <a:avLst/>
          </a:prstGeom>
        </p:spPr>
      </p:pic>
      <p:pic>
        <p:nvPicPr>
          <p:cNvPr id="5" name="Picture 4" descr="original_4d765cab-e414-474a-a9fe-8b64c3e448b6_IMG_20241004_1623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00" y="-97155"/>
            <a:ext cx="2838450" cy="2824480"/>
          </a:xfrm>
          <a:prstGeom prst="roundRect">
            <a:avLst/>
          </a:prstGeom>
        </p:spPr>
      </p:pic>
      <p:pic>
        <p:nvPicPr>
          <p:cNvPr id="6" name="Picture 5" descr="зображення_viber_2025-03-18_12-31-15-904"/>
          <p:cNvPicPr>
            <a:picLocks noChangeAspect="1"/>
          </p:cNvPicPr>
          <p:nvPr/>
        </p:nvPicPr>
        <p:blipFill>
          <a:blip r:embed="rId5"/>
          <a:srcRect l="4900" t="-2872" r="-4900" b="2872"/>
          <a:stretch>
            <a:fillRect/>
          </a:stretch>
        </p:blipFill>
        <p:spPr>
          <a:xfrm>
            <a:off x="412115" y="2609215"/>
            <a:ext cx="3045460" cy="4112260"/>
          </a:xfrm>
          <a:prstGeom prst="roundRect">
            <a:avLst/>
          </a:prstGeom>
        </p:spPr>
      </p:pic>
      <p:pic>
        <p:nvPicPr>
          <p:cNvPr id="7" name="Picture 6" descr="зображення_viber_2025-03-18_12-32-25-3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9495" y="2925445"/>
            <a:ext cx="3004820" cy="3796030"/>
          </a:xfrm>
          <a:prstGeom prst="roundRect">
            <a:avLst/>
          </a:prstGeom>
        </p:spPr>
      </p:pic>
      <p:pic>
        <p:nvPicPr>
          <p:cNvPr id="8" name="Picture 7" descr="зображення_viber_2025-03-18_12-33-28-56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8050" y="4328160"/>
            <a:ext cx="2227580" cy="217424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зображення_viber_2025-03-18_11-36-34-9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зображення_viber_2025-03-18_12-44-07-8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" y="95885"/>
            <a:ext cx="4565015" cy="6858000"/>
          </a:xfrm>
          <a:prstGeom prst="roundRect">
            <a:avLst/>
          </a:prstGeom>
        </p:spPr>
      </p:pic>
      <p:pic>
        <p:nvPicPr>
          <p:cNvPr id="6" name="Picture 5" descr="зображення_viber_2025-03-17_12-25-10-6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065" y="4638040"/>
            <a:ext cx="2357755" cy="2124075"/>
          </a:xfrm>
          <a:prstGeom prst="ellipse">
            <a:avLst/>
          </a:prstGeom>
        </p:spPr>
      </p:pic>
      <p:pic>
        <p:nvPicPr>
          <p:cNvPr id="7" name="Picture 6" descr="зображення_viber_2025-03-18_12-41-53-5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5335" y="284480"/>
            <a:ext cx="3075940" cy="6403975"/>
          </a:xfrm>
          <a:prstGeom prst="roundRect">
            <a:avLst/>
          </a:prstGeom>
        </p:spPr>
      </p:pic>
      <p:pic>
        <p:nvPicPr>
          <p:cNvPr id="8" name="Picture 7" descr="зображення_viber_2025-03-18_12-48-30-3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1275" y="95885"/>
            <a:ext cx="4314825" cy="4335780"/>
          </a:xfrm>
          <a:prstGeom prst="rect">
            <a:avLst/>
          </a:prstGeom>
        </p:spPr>
      </p:pic>
      <p:pic>
        <p:nvPicPr>
          <p:cNvPr id="9" name="Picture 8" descr="зображення_viber_2024-02-12_14-45-35-29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1910" y="3703955"/>
            <a:ext cx="4313555" cy="2984500"/>
          </a:xfrm>
          <a:prstGeom prst="roundRect">
            <a:avLst/>
          </a:prstGeom>
        </p:spPr>
      </p:pic>
      <p:pic>
        <p:nvPicPr>
          <p:cNvPr id="10" name="Picture 9" descr="зображення_viber_2025-01-31_11-39-42-14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76745" y="95250"/>
            <a:ext cx="2167255" cy="3515360"/>
          </a:xfrm>
          <a:prstGeom prst="round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212437" y="133927"/>
            <a:ext cx="5772727" cy="3343564"/>
          </a:xfrm>
          <a:prstGeom prst="horizontalScroll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Моя робота мене надихає до нових відкриттів. Я хочу робити приємні несподіванки вихованцям та колегам. Тому я захоплююсь виготовленням цікавинок:це малюнки і витинанки на вікнах,різноманітні прикраси групи , і сніжинки-балеринки, пряничні будиночки і різного роду поробки відповідно до занять, щоб у малюків були яскраві спогади.</a:t>
            </a:r>
            <a:endParaRPr lang="uk-UA" sz="1400"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pic>
        <p:nvPicPr>
          <p:cNvPr id="5" name="Picture 4" descr="зображення_viber_2025-03-18_10-07-54-425"/>
          <p:cNvPicPr>
            <a:picLocks noChangeAspect="1"/>
          </p:cNvPicPr>
          <p:nvPr/>
        </p:nvPicPr>
        <p:blipFill>
          <a:blip r:embed="rId4"/>
          <a:srcRect t="9754" r="4068"/>
          <a:stretch>
            <a:fillRect/>
          </a:stretch>
        </p:blipFill>
        <p:spPr>
          <a:xfrm>
            <a:off x="4079240" y="3380105"/>
            <a:ext cx="4342765" cy="3477895"/>
          </a:xfrm>
          <a:prstGeom prst="roundRect">
            <a:avLst/>
          </a:prstGeom>
        </p:spPr>
      </p:pic>
      <p:pic>
        <p:nvPicPr>
          <p:cNvPr id="7" name="Picture 6" descr="зображення_viber_2025-03-18_10-06-10-1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9690" y="96520"/>
            <a:ext cx="5403215" cy="3080385"/>
          </a:xfrm>
          <a:prstGeom prst="roundRect">
            <a:avLst/>
          </a:prstGeom>
        </p:spPr>
      </p:pic>
      <p:pic>
        <p:nvPicPr>
          <p:cNvPr id="9" name="Picture 8" descr="зображення_viber_2025-03-18_13-28-23-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" y="3380105"/>
            <a:ext cx="3698240" cy="3477895"/>
          </a:xfrm>
          <a:prstGeom prst="roundRect">
            <a:avLst/>
          </a:prstGeom>
        </p:spPr>
      </p:pic>
      <p:pic>
        <p:nvPicPr>
          <p:cNvPr id="8" name="Picture 7" descr="вікно ДНЗ"/>
          <p:cNvPicPr>
            <a:picLocks noChangeAspect="1"/>
          </p:cNvPicPr>
          <p:nvPr/>
        </p:nvPicPr>
        <p:blipFill>
          <a:blip r:embed="rId6"/>
          <a:srcRect l="12511" t="16546" b="16070"/>
          <a:stretch>
            <a:fillRect/>
          </a:stretch>
        </p:blipFill>
        <p:spPr>
          <a:xfrm>
            <a:off x="8509000" y="3380105"/>
            <a:ext cx="3509010" cy="339598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895928" y="323273"/>
            <a:ext cx="7148945" cy="2992582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Моє</a:t>
            </a:r>
            <a:r>
              <a:rPr lang="ru-RU" sz="3200" b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життєве</a:t>
            </a:r>
            <a:r>
              <a:rPr lang="ru-RU" sz="3200" b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кредо :</a:t>
            </a:r>
          </a:p>
          <a:p>
            <a:pPr algn="ctr"/>
            <a:endParaRPr lang="ru-RU" sz="3200" b="1" dirty="0" smtClean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«Бути! </a:t>
            </a:r>
            <a:r>
              <a:rPr lang="ru-RU" sz="3200" b="1" i="1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Жити</a:t>
            </a:r>
            <a:r>
              <a:rPr lang="ru-RU" sz="3200" b="1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! </a:t>
            </a:r>
            <a:r>
              <a:rPr lang="ru-RU" sz="3200" b="1" i="1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Творити</a:t>
            </a:r>
            <a:r>
              <a:rPr lang="ru-RU" sz="3200" b="1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! </a:t>
            </a:r>
            <a:r>
              <a:rPr lang="ru-RU" sz="3200" b="1" i="1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Світитити</a:t>
            </a:r>
            <a:r>
              <a:rPr lang="ru-RU" sz="3200" b="1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ru-RU" sz="3200" b="1" i="1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вільною</a:t>
            </a:r>
            <a:r>
              <a:rPr lang="ru-RU" sz="3200" b="1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ru-RU" sz="3200" b="1" i="1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душею</a:t>
            </a:r>
            <a:r>
              <a:rPr lang="ru-RU" sz="3200" b="1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!» </a:t>
            </a:r>
            <a:r>
              <a:rPr lang="uk-UA" sz="3200" b="1" i="1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</a:p>
          <a:p>
            <a:pPr algn="ctr"/>
            <a:endParaRPr lang="uk-UA" dirty="0">
              <a:latin typeface="Arial Black" panose="020B0A04020102020204" pitchFamily="34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4636654" y="3029527"/>
            <a:ext cx="7278255" cy="3685310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rgbClr val="FFC000"/>
                </a:solidFill>
              </a:rPr>
              <a:t>Моє</a:t>
            </a:r>
            <a:r>
              <a:rPr lang="ru-RU" sz="2800" b="1" i="1" dirty="0" smtClean="0">
                <a:solidFill>
                  <a:srgbClr val="FFC000"/>
                </a:solidFill>
              </a:rPr>
              <a:t> </a:t>
            </a:r>
            <a:r>
              <a:rPr lang="ru-RU" sz="2800" b="1" i="1" dirty="0" err="1" smtClean="0">
                <a:solidFill>
                  <a:srgbClr val="FFC000"/>
                </a:solidFill>
              </a:rPr>
              <a:t>педагогічне</a:t>
            </a:r>
            <a:r>
              <a:rPr lang="ru-RU" sz="2800" b="1" i="1" dirty="0" smtClean="0">
                <a:solidFill>
                  <a:srgbClr val="FFC000"/>
                </a:solidFill>
              </a:rPr>
              <a:t> кредо:</a:t>
            </a:r>
          </a:p>
          <a:p>
            <a:pPr algn="ctr"/>
            <a:endParaRPr lang="ru-RU" sz="2800" b="1" i="1" dirty="0" smtClean="0">
              <a:solidFill>
                <a:srgbClr val="FFC000"/>
              </a:solidFill>
            </a:endParaRPr>
          </a:p>
          <a:p>
            <a:r>
              <a:rPr lang="ru-RU" sz="2000" b="1" i="1" dirty="0" smtClean="0">
                <a:solidFill>
                  <a:srgbClr val="FFC000"/>
                </a:solidFill>
              </a:rPr>
              <a:t> "До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кожної</a:t>
            </a:r>
            <a:r>
              <a:rPr lang="ru-RU" sz="2000" b="1" i="1" dirty="0" smtClean="0">
                <a:solidFill>
                  <a:srgbClr val="FFC000"/>
                </a:solidFill>
              </a:rPr>
              <a:t>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дитини</a:t>
            </a:r>
            <a:r>
              <a:rPr lang="ru-RU" sz="2000" b="1" i="1" dirty="0" smtClean="0">
                <a:solidFill>
                  <a:srgbClr val="FFC000"/>
                </a:solidFill>
              </a:rPr>
              <a:t> ключ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знайти</a:t>
            </a:r>
            <a:r>
              <a:rPr lang="ru-RU" sz="2000" b="1" i="1" dirty="0" smtClean="0">
                <a:solidFill>
                  <a:srgbClr val="FFC000"/>
                </a:solidFill>
              </a:rPr>
              <a:t>,</a:t>
            </a:r>
          </a:p>
          <a:p>
            <a:r>
              <a:rPr lang="ru-RU" sz="2000" b="1" i="1" dirty="0" smtClean="0">
                <a:solidFill>
                  <a:srgbClr val="FFC000"/>
                </a:solidFill>
              </a:rPr>
              <a:t>                        У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праці</a:t>
            </a:r>
            <a:r>
              <a:rPr lang="ru-RU" sz="2000" b="1" i="1" dirty="0" smtClean="0">
                <a:solidFill>
                  <a:srgbClr val="FFC000"/>
                </a:solidFill>
              </a:rPr>
              <a:t> результат хороший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мати</a:t>
            </a:r>
            <a:r>
              <a:rPr lang="ru-RU" sz="2000" b="1" i="1" dirty="0" smtClean="0">
                <a:solidFill>
                  <a:srgbClr val="FFC000"/>
                </a:solidFill>
              </a:rPr>
              <a:t>,</a:t>
            </a:r>
          </a:p>
          <a:p>
            <a:r>
              <a:rPr lang="ru-RU" sz="2000" b="1" i="1" dirty="0" smtClean="0">
                <a:solidFill>
                  <a:srgbClr val="FFC000"/>
                </a:solidFill>
              </a:rPr>
              <a:t>                               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Упевнено</a:t>
            </a:r>
            <a:r>
              <a:rPr lang="ru-RU" sz="2000" b="1" i="1" dirty="0" smtClean="0">
                <a:solidFill>
                  <a:srgbClr val="FFC000"/>
                </a:solidFill>
              </a:rPr>
              <a:t> і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творчо</a:t>
            </a:r>
            <a:r>
              <a:rPr lang="ru-RU" sz="2000" b="1" i="1" dirty="0" smtClean="0">
                <a:solidFill>
                  <a:srgbClr val="FFC000"/>
                </a:solidFill>
              </a:rPr>
              <a:t> до мети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іти</a:t>
            </a:r>
            <a:r>
              <a:rPr lang="ru-RU" sz="2000" b="1" i="1" dirty="0" smtClean="0">
                <a:solidFill>
                  <a:srgbClr val="FFC000"/>
                </a:solidFill>
              </a:rPr>
              <a:t>:</a:t>
            </a:r>
          </a:p>
          <a:p>
            <a:r>
              <a:rPr lang="ru-RU" sz="2000" b="1" i="1" dirty="0" smtClean="0">
                <a:solidFill>
                  <a:srgbClr val="FFC000"/>
                </a:solidFill>
              </a:rPr>
              <a:t>                                         З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любов`ю</a:t>
            </a:r>
            <a:r>
              <a:rPr lang="ru-RU" sz="2000" b="1" i="1" dirty="0" smtClean="0">
                <a:solidFill>
                  <a:srgbClr val="FFC000"/>
                </a:solidFill>
              </a:rPr>
              <a:t>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серце</a:t>
            </a:r>
            <a:r>
              <a:rPr lang="ru-RU" sz="2000" b="1" i="1" dirty="0" smtClean="0">
                <a:solidFill>
                  <a:srgbClr val="FFC000"/>
                </a:solidFill>
              </a:rPr>
              <a:t>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дітям</a:t>
            </a:r>
            <a:r>
              <a:rPr lang="ru-RU" sz="2000" b="1" i="1" dirty="0" smtClean="0">
                <a:solidFill>
                  <a:srgbClr val="FFC000"/>
                </a:solidFill>
              </a:rPr>
              <a:t> </a:t>
            </a:r>
            <a:r>
              <a:rPr lang="ru-RU" sz="2000" b="1" i="1" dirty="0" err="1" smtClean="0">
                <a:solidFill>
                  <a:srgbClr val="FFC000"/>
                </a:solidFill>
              </a:rPr>
              <a:t>віддавати</a:t>
            </a:r>
            <a:r>
              <a:rPr lang="ru-RU" sz="2000" b="1" i="1" dirty="0" smtClean="0">
                <a:solidFill>
                  <a:srgbClr val="FFC000"/>
                </a:solidFill>
              </a:rPr>
              <a:t>"</a:t>
            </a:r>
            <a:endParaRPr lang="uk-UA" sz="2000" b="1" i="1" dirty="0">
              <a:solidFill>
                <a:srgbClr val="FFC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62"/>
          <a:stretch>
            <a:fillRect/>
          </a:stretch>
        </p:blipFill>
        <p:spPr>
          <a:xfrm>
            <a:off x="1289050" y="3133365"/>
            <a:ext cx="3181350" cy="3763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3731491" y="92363"/>
            <a:ext cx="4193309" cy="2881746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i="1" dirty="0">
                <a:solidFill>
                  <a:srgbClr val="7030A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Науково-методична діяльність: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uk-UA" sz="2000" i="1" dirty="0">
                <a:solidFill>
                  <a:srgbClr val="FF000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Приймаю участь в усіх методичних об’єднаннях вихователів.</a:t>
            </a:r>
            <a:endParaRPr lang="uk-UA" sz="2000" i="1" dirty="0">
              <a:solidFill>
                <a:srgbClr val="FF0000"/>
              </a:solidFill>
              <a:effectLst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pic>
        <p:nvPicPr>
          <p:cNvPr id="3" name="Picture 2" descr="videoframe_49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6915" y="92075"/>
            <a:ext cx="3429000" cy="6424930"/>
          </a:xfrm>
          <a:prstGeom prst="roundRect">
            <a:avLst/>
          </a:prstGeom>
        </p:spPr>
      </p:pic>
      <p:pic>
        <p:nvPicPr>
          <p:cNvPr id="5" name="Picture 4" descr="IMG_20241101_0921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5" y="185420"/>
            <a:ext cx="3659505" cy="6331585"/>
          </a:xfrm>
          <a:prstGeom prst="roundRect">
            <a:avLst/>
          </a:prstGeom>
        </p:spPr>
      </p:pic>
      <p:pic>
        <p:nvPicPr>
          <p:cNvPr id="6" name="Picture 5" descr="зображення_viber_2025-03-17_21-27-43-9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6530" y="2974340"/>
            <a:ext cx="4081145" cy="367855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2909454" y="406400"/>
            <a:ext cx="5615709" cy="979054"/>
          </a:xfrm>
          <a:prstGeom prst="horizontalScroll">
            <a:avLst/>
          </a:prstGeom>
          <a:solidFill>
            <a:srgbClr val="FB97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Підвищення </a:t>
            </a:r>
            <a:r>
              <a:rPr lang="uk-UA" sz="28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фахової кваліфікації</a:t>
            </a:r>
            <a:endParaRPr lang="uk-UA" sz="2800" b="1" dirty="0">
              <a:solidFill>
                <a:srgbClr val="7030A0"/>
              </a:solidFill>
            </a:endParaRPr>
          </a:p>
        </p:txBody>
      </p:sp>
      <p:pic>
        <p:nvPicPr>
          <p:cNvPr id="3" name="Picture 2" descr="Свідоцтво проекту vseosvita.ua №NR185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80" y="406400"/>
            <a:ext cx="2815590" cy="3985895"/>
          </a:xfrm>
          <a:prstGeom prst="roundRect">
            <a:avLst/>
          </a:prstGeom>
        </p:spPr>
      </p:pic>
      <p:pic>
        <p:nvPicPr>
          <p:cNvPr id="5" name="Picture 4" descr="Мистецтво курси Біла Церква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2770" y="1385570"/>
            <a:ext cx="5453380" cy="4107180"/>
          </a:xfrm>
          <a:prstGeom prst="roundRect">
            <a:avLst/>
          </a:prstGeom>
        </p:spPr>
      </p:pic>
      <p:pic>
        <p:nvPicPr>
          <p:cNvPr id="6" name="Picture 5" descr="зображення_viber_2025-03-18_14-12-22-7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9985" y="238760"/>
            <a:ext cx="3184525" cy="4538345"/>
          </a:xfrm>
          <a:prstGeom prst="roundRect">
            <a:avLst/>
          </a:prstGeom>
        </p:spPr>
      </p:pic>
      <p:pic>
        <p:nvPicPr>
          <p:cNvPr id="7" name="Picture 6" descr="92429222_239179973895100_487179085278085120_n (1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1620" y="3465830"/>
            <a:ext cx="2418080" cy="3392170"/>
          </a:xfrm>
          <a:prstGeom prst="roundRect">
            <a:avLst/>
          </a:prstGeom>
        </p:spPr>
      </p:pic>
      <p:pic>
        <p:nvPicPr>
          <p:cNvPr id="8" name="Picture 7" descr="12.03.25 Школа стійкості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6325" y="3428365"/>
            <a:ext cx="4245610" cy="322707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1985818" y="64655"/>
            <a:ext cx="8829964" cy="6890327"/>
          </a:xfrm>
          <a:prstGeom prst="horizontalScroll">
            <a:avLst/>
          </a:prstGeom>
          <a:solidFill>
            <a:srgbClr val="F5F39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Aft>
                <a:spcPts val="0"/>
              </a:spcAft>
            </a:pPr>
            <a:r>
              <a:rPr lang="uk-UA" sz="2400" b="1" kern="100" cap="all" dirty="0">
                <a:solidFill>
                  <a:srgbClr val="7030A0"/>
                </a:solidFill>
                <a:effectLst>
                  <a:reflection blurRad="12700" stA="50000" endPos="50000" dist="4953" dir="5400000" sy="-100000"/>
                </a:effectLst>
              </a:rPr>
              <a:t>Мій садок для мене – другий дім,</a:t>
            </a:r>
            <a:endParaRPr lang="uk-UA" sz="2400" b="1" dirty="0">
              <a:solidFill>
                <a:srgbClr val="7030A0"/>
              </a:solidFill>
              <a:ea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uk-UA" sz="2400" b="1" kern="100" cap="all" dirty="0">
                <a:solidFill>
                  <a:srgbClr val="7030A0"/>
                </a:solidFill>
                <a:effectLst>
                  <a:reflection blurRad="12700" stA="50000" endPos="50000" dist="4953" dir="5400000" sy="-100000"/>
                </a:effectLst>
              </a:rPr>
              <a:t>До нього я щоднини поспішаю.</a:t>
            </a:r>
            <a:endParaRPr lang="uk-UA" sz="2400" b="1" dirty="0">
              <a:solidFill>
                <a:srgbClr val="7030A0"/>
              </a:solidFill>
              <a:ea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uk-UA" sz="2400" b="1" kern="100" cap="all" dirty="0">
                <a:solidFill>
                  <a:srgbClr val="7030A0"/>
                </a:solidFill>
                <a:effectLst>
                  <a:reflection blurRad="12700" stA="50000" endPos="50000" dist="4953" dir="5400000" sy="-100000"/>
                </a:effectLst>
              </a:rPr>
              <a:t>І, може, зовні не найкращий він</a:t>
            </a:r>
            <a:endParaRPr lang="uk-UA" sz="2400" b="1" dirty="0">
              <a:solidFill>
                <a:srgbClr val="7030A0"/>
              </a:solidFill>
              <a:ea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uk-UA" sz="2400" b="1" kern="100" cap="all" dirty="0">
                <a:solidFill>
                  <a:srgbClr val="7030A0"/>
                </a:solidFill>
                <a:effectLst>
                  <a:reflection blurRad="12700" stA="50000" endPos="50000" dist="4953" dir="5400000" sy="-100000"/>
                </a:effectLst>
              </a:rPr>
              <a:t>Та успіх не фасади визначають.</a:t>
            </a:r>
            <a:endParaRPr lang="uk-UA" sz="2400" b="1" dirty="0">
              <a:solidFill>
                <a:srgbClr val="7030A0"/>
              </a:solidFill>
              <a:ea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uk-UA" sz="2400" b="1" kern="100" cap="all" dirty="0">
                <a:solidFill>
                  <a:srgbClr val="7030A0"/>
                </a:solidFill>
                <a:effectLst>
                  <a:reflection blurRad="12700" stA="50000" endPos="50000" dist="4953" dir="5400000" sy="-100000"/>
                </a:effectLst>
              </a:rPr>
              <a:t>У нас з садочком найприємніші турботи – </a:t>
            </a:r>
            <a:endParaRPr lang="uk-UA" sz="2400" b="1" dirty="0">
              <a:solidFill>
                <a:srgbClr val="7030A0"/>
              </a:solidFill>
              <a:ea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uk-UA" sz="2400" b="1" kern="100" cap="all" dirty="0">
                <a:solidFill>
                  <a:srgbClr val="7030A0"/>
                </a:solidFill>
                <a:effectLst>
                  <a:reflection blurRad="12700" stA="50000" endPos="50000" dist="4953" dir="5400000" sy="-100000"/>
                </a:effectLst>
              </a:rPr>
              <a:t>В дитячі душі сіяти добро,</a:t>
            </a:r>
            <a:endParaRPr lang="uk-UA" sz="2400" b="1" dirty="0">
              <a:solidFill>
                <a:srgbClr val="7030A0"/>
              </a:solidFill>
              <a:ea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uk-UA" sz="2400" b="1" kern="100" cap="all" dirty="0">
                <a:solidFill>
                  <a:srgbClr val="7030A0"/>
                </a:solidFill>
                <a:effectLst>
                  <a:reflection blurRad="12700" stA="50000" endPos="50000" dist="4953" dir="5400000" sy="-100000"/>
                </a:effectLst>
              </a:rPr>
              <a:t>І щиросердо, ніжно їх любити,</a:t>
            </a:r>
            <a:endParaRPr lang="uk-UA" sz="2400" b="1" dirty="0">
              <a:solidFill>
                <a:srgbClr val="7030A0"/>
              </a:solidFill>
              <a:ea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uk-UA" sz="2400" b="1" kern="100" cap="all" dirty="0">
                <a:solidFill>
                  <a:srgbClr val="7030A0"/>
                </a:solidFill>
                <a:effectLst>
                  <a:reflection blurRad="12700" stA="50000" endPos="50000" dist="4953" dir="5400000" sy="-100000"/>
                </a:effectLst>
              </a:rPr>
              <a:t>Так, щоб від серця і до серця йшло тепло.</a:t>
            </a:r>
            <a:endParaRPr lang="uk-UA" sz="2400" b="1" dirty="0">
              <a:solidFill>
                <a:srgbClr val="7030A0"/>
              </a:solidFill>
              <a:ea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uk-UA" sz="2400" b="1" dirty="0">
                <a:solidFill>
                  <a:srgbClr val="7030A0"/>
                </a:solidFill>
                <a:ea typeface="Times New Roman" panose="02020603050405020304" pitchFamily="18" charset="0"/>
              </a:rPr>
              <a:t> 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>
                <a:solidFill>
                  <a:srgbClr val="FF000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Ці слова неначе писані з мене, я люблю своїх вихованців та свою роботу!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>
                <a:solidFill>
                  <a:srgbClr val="7030A0"/>
                </a:solidFill>
                <a:ea typeface="Calibri" panose="020F0502020204030204" pitchFamily="34" charset="0"/>
                <a:cs typeface="SimSun" panose="02010600030101010101" pitchFamily="2" charset="-122"/>
              </a:rPr>
              <a:t>Дякую за увагу!</a:t>
            </a:r>
            <a:endParaRPr lang="uk-UA" sz="2400" b="1" dirty="0">
              <a:solidFill>
                <a:srgbClr val="7030A0"/>
              </a:solidFill>
              <a:effectLst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21"/>
            <a:ext cx="12192000" cy="6954982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3657600" y="0"/>
            <a:ext cx="5015345" cy="1025236"/>
          </a:xfrm>
          <a:prstGeom prst="horizont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i="1" dirty="0" smtClean="0">
                <a:solidFill>
                  <a:srgbClr val="7030A0"/>
                </a:solidFill>
              </a:rPr>
              <a:t>Візитна карта </a:t>
            </a:r>
            <a:endParaRPr lang="uk-UA" sz="4400" b="1" i="1" dirty="0">
              <a:solidFill>
                <a:srgbClr val="7030A0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38545" y="902853"/>
          <a:ext cx="5287817" cy="3188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138545" y="3985491"/>
          <a:ext cx="5287817" cy="2267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138545" y="5986320"/>
          <a:ext cx="5287817" cy="902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5" t="27744" r="4935"/>
          <a:stretch>
            <a:fillRect/>
          </a:stretch>
        </p:blipFill>
        <p:spPr>
          <a:xfrm>
            <a:off x="6049817" y="1025236"/>
            <a:ext cx="5246255" cy="5584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3315912" y="1"/>
            <a:ext cx="5560291" cy="5504872"/>
          </a:xfrm>
          <a:prstGeom prst="horizontalScroll">
            <a:avLst/>
          </a:prstGeom>
          <a:solidFill>
            <a:srgbClr val="FB97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7030A0"/>
                </a:solidFill>
              </a:rPr>
              <a:t>Працюю</a:t>
            </a:r>
            <a:r>
              <a:rPr lang="ru-RU" sz="2800" b="1" dirty="0" smtClean="0">
                <a:solidFill>
                  <a:srgbClr val="7030A0"/>
                </a:solidFill>
              </a:rPr>
              <a:t> над такою методичною проблемою:  </a:t>
            </a:r>
            <a:r>
              <a:rPr lang="ru-RU" sz="3200" b="1" i="1" dirty="0" smtClean="0">
                <a:solidFill>
                  <a:srgbClr val="FF0000"/>
                </a:solidFill>
              </a:rPr>
              <a:t>«</a:t>
            </a:r>
            <a:r>
              <a:rPr lang="ru-RU" sz="3200" b="1" i="1" dirty="0" err="1" smtClean="0">
                <a:solidFill>
                  <a:srgbClr val="FF0000"/>
                </a:solidFill>
              </a:rPr>
              <a:t>Розвиток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творчого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потенціалу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вихованців</a:t>
            </a:r>
            <a:r>
              <a:rPr lang="ru-RU" sz="3200" b="1" i="1" dirty="0" smtClean="0">
                <a:solidFill>
                  <a:srgbClr val="FF0000"/>
                </a:solidFill>
              </a:rPr>
              <a:t>,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зокрема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формування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культурної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компетентності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засобами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мистецтва</a:t>
            </a:r>
            <a:r>
              <a:rPr lang="ru-RU" sz="3200" b="1" i="1" dirty="0" smtClean="0">
                <a:solidFill>
                  <a:srgbClr val="FF0000"/>
                </a:solidFill>
              </a:rPr>
              <a:t>»</a:t>
            </a:r>
            <a:endParaRPr lang="uk-UA" sz="3200" b="1" i="1" dirty="0">
              <a:solidFill>
                <a:srgbClr val="FF0000"/>
              </a:solidFill>
            </a:endParaRPr>
          </a:p>
        </p:txBody>
      </p:sp>
      <p:pic>
        <p:nvPicPr>
          <p:cNvPr id="3" name="Picture 2" descr="IMG_20241107_1545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80000">
            <a:off x="8908415" y="87630"/>
            <a:ext cx="2941320" cy="2213610"/>
          </a:xfrm>
          <a:prstGeom prst="ellipse">
            <a:avLst/>
          </a:prstGeom>
        </p:spPr>
      </p:pic>
      <p:pic>
        <p:nvPicPr>
          <p:cNvPr id="5" name="Picture 4" descr="IMG_20241113_1105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40000">
            <a:off x="28575" y="161925"/>
            <a:ext cx="2743835" cy="2065020"/>
          </a:xfrm>
          <a:prstGeom prst="ellipse">
            <a:avLst/>
          </a:prstGeom>
        </p:spPr>
      </p:pic>
      <p:pic>
        <p:nvPicPr>
          <p:cNvPr id="6" name="Picture 5" descr="IMG_20241115_10500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00000">
            <a:off x="8778240" y="4330700"/>
            <a:ext cx="3358515" cy="2527300"/>
          </a:xfrm>
          <a:prstGeom prst="ellipse">
            <a:avLst/>
          </a:prstGeom>
        </p:spPr>
      </p:pic>
      <p:pic>
        <p:nvPicPr>
          <p:cNvPr id="7" name="Picture 6" descr="IMG_20241014_1050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020000">
            <a:off x="472440" y="3954780"/>
            <a:ext cx="2374900" cy="3429000"/>
          </a:xfrm>
          <a:prstGeom prst="ellipse">
            <a:avLst/>
          </a:prstGeom>
        </p:spPr>
      </p:pic>
      <p:pic>
        <p:nvPicPr>
          <p:cNvPr id="9" name="Picture 8" descr="IMG_20240403_1057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">
            <a:off x="-64135" y="2191385"/>
            <a:ext cx="3180080" cy="2205990"/>
          </a:xfrm>
          <a:prstGeom prst="ellipse">
            <a:avLst/>
          </a:prstGeom>
        </p:spPr>
      </p:pic>
      <p:pic>
        <p:nvPicPr>
          <p:cNvPr id="10" name="Picture 9" descr="IMG_20240129_1038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12130" y="4754245"/>
            <a:ext cx="3044190" cy="2291080"/>
          </a:xfrm>
          <a:prstGeom prst="ellipse">
            <a:avLst/>
          </a:prstGeom>
        </p:spPr>
      </p:pic>
      <p:pic>
        <p:nvPicPr>
          <p:cNvPr id="11" name="Picture 10" descr="481250630_1140742780871720_243856897791055261_n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3180000">
            <a:off x="9545955" y="1456690"/>
            <a:ext cx="2160905" cy="3475355"/>
          </a:xfrm>
          <a:prstGeom prst="ellipse">
            <a:avLst/>
          </a:prstGeom>
        </p:spPr>
      </p:pic>
      <p:pic>
        <p:nvPicPr>
          <p:cNvPr id="13" name="Picture 12" descr="зображення_viber_2025-03-17_12-26-37-358"/>
          <p:cNvPicPr>
            <a:picLocks noChangeAspect="1"/>
          </p:cNvPicPr>
          <p:nvPr/>
        </p:nvPicPr>
        <p:blipFill>
          <a:blip r:embed="rId11"/>
          <a:srcRect r="35485" b="21167"/>
          <a:stretch>
            <a:fillRect/>
          </a:stretch>
        </p:blipFill>
        <p:spPr>
          <a:xfrm>
            <a:off x="3934460" y="4753610"/>
            <a:ext cx="1431290" cy="210439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2576945" y="101600"/>
            <a:ext cx="6650182" cy="1311564"/>
          </a:xfrm>
          <a:prstGeom prst="horizontalScroll">
            <a:avLst/>
          </a:prstGeom>
          <a:solidFill>
            <a:srgbClr val="F1ED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i="1" dirty="0" smtClean="0">
                <a:solidFill>
                  <a:srgbClr val="7030A0"/>
                </a:solidFill>
              </a:rPr>
              <a:t>Методична робота </a:t>
            </a:r>
            <a:endParaRPr lang="uk-UA" sz="4800" b="1" i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0292" y="1219416"/>
            <a:ext cx="10409381" cy="2544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000" b="1" i="1" dirty="0" smtClean="0">
                <a:solidFill>
                  <a:srgbClr val="7030A0"/>
                </a:solidFill>
                <a:effectLst/>
                <a:ea typeface="Calibri" panose="020F0502020204030204" pitchFamily="34" charset="0"/>
                <a:cs typeface="SimSun" panose="02010600030101010101" pitchFamily="2" charset="-122"/>
              </a:rPr>
              <a:t>Новизна досвіду :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uk-UA" sz="1600" b="1" dirty="0" smtClean="0">
                <a:solidFill>
                  <a:srgbClr val="7030A0"/>
                </a:solidFill>
                <a:effectLst/>
                <a:ea typeface="Times New Roman" panose="02020603050405020304" pitchFamily="18" charset="0"/>
                <a:cs typeface="Wingdings" panose="05000000000000000000" pitchFamily="2" charset="2"/>
              </a:rPr>
              <a:t>полягає </a:t>
            </a:r>
            <a:r>
              <a:rPr lang="uk-UA" sz="1600" b="1" kern="100" dirty="0" smtClean="0">
                <a:solidFill>
                  <a:srgbClr val="7030A0"/>
                </a:solidFill>
                <a:effectLst/>
                <a:cs typeface="Wingdings" panose="05000000000000000000" pitchFamily="2" charset="2"/>
              </a:rPr>
              <a:t>в розробці методики впливу мистецтва на збагачення морально-етичних якостей дітей, системи лексичних вправ, ігрових ситуацій, спрямованих на психологічне розвантаження та розвитку здатності до етичних суджень.</a:t>
            </a:r>
            <a:endParaRPr lang="uk-UA" sz="1600" b="1" dirty="0" smtClean="0">
              <a:solidFill>
                <a:srgbClr val="7030A0"/>
              </a:solidFill>
              <a:effectLst/>
              <a:ea typeface="Times New Roman" panose="02020603050405020304" pitchFamily="18" charset="0"/>
              <a:cs typeface="Wingdings" panose="05000000000000000000" pitchFamily="2" charset="2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457200" algn="l"/>
              </a:tabLst>
            </a:pPr>
            <a:r>
              <a:rPr lang="uk-UA" sz="1600" b="1" kern="100" dirty="0" err="1" smtClean="0">
                <a:solidFill>
                  <a:srgbClr val="7030A0"/>
                </a:solidFill>
                <a:effectLst/>
                <a:cs typeface="Wingdings" panose="05000000000000000000" pitchFamily="2" charset="2"/>
              </a:rPr>
              <a:t>Арттерапія</a:t>
            </a:r>
            <a:r>
              <a:rPr lang="uk-UA" sz="1600" b="1" kern="100" dirty="0" smtClean="0">
                <a:solidFill>
                  <a:srgbClr val="7030A0"/>
                </a:solidFill>
                <a:effectLst/>
                <a:cs typeface="Wingdings" panose="05000000000000000000" pitchFamily="2" charset="2"/>
              </a:rPr>
              <a:t> - дозволяє з допомогою творчості пережити внутрішні </a:t>
            </a:r>
            <a:r>
              <a:rPr lang="uk-UA" sz="1600" b="1" kern="100" dirty="0" err="1" smtClean="0">
                <a:solidFill>
                  <a:srgbClr val="7030A0"/>
                </a:solidFill>
                <a:effectLst/>
                <a:cs typeface="Wingdings" panose="05000000000000000000" pitchFamily="2" charset="2"/>
              </a:rPr>
              <a:t>конфлікти,тривогу</a:t>
            </a:r>
            <a:r>
              <a:rPr lang="uk-UA" sz="1600" b="1" kern="100" dirty="0" smtClean="0">
                <a:solidFill>
                  <a:srgbClr val="7030A0"/>
                </a:solidFill>
                <a:effectLst/>
                <a:cs typeface="Wingdings" panose="05000000000000000000" pitchFamily="2" charset="2"/>
              </a:rPr>
              <a:t>, страхи, переживання, що турбують дитину. Корекція мистецьким середовищем, особливою творчою атмосферою. Роль мистецтва є важливою ще й тому, що вона надає можливість легкого та природного засвоєння вихованцями програмового матеріалу. Творчість допомагає дітям зрозуміти емоційні відносини між людьми та виховує в них позитивні риси характеру, волю до </a:t>
            </a:r>
            <a:r>
              <a:rPr lang="uk-UA" sz="1600" b="1" kern="100" dirty="0" err="1" smtClean="0">
                <a:solidFill>
                  <a:srgbClr val="7030A0"/>
                </a:solidFill>
                <a:effectLst/>
                <a:cs typeface="Wingdings" panose="05000000000000000000" pitchFamily="2" charset="2"/>
              </a:rPr>
              <a:t>перемоги,створює</a:t>
            </a:r>
            <a:r>
              <a:rPr lang="uk-UA" sz="1600" b="1" kern="100" dirty="0" smtClean="0">
                <a:solidFill>
                  <a:srgbClr val="7030A0"/>
                </a:solidFill>
                <a:effectLst/>
                <a:cs typeface="Wingdings" panose="05000000000000000000" pitchFamily="2" charset="2"/>
              </a:rPr>
              <a:t> стабільну ситуацію успіху в навчанні.</a:t>
            </a:r>
            <a:endParaRPr lang="uk-UA" sz="1600" b="1" dirty="0">
              <a:solidFill>
                <a:srgbClr val="7030A0"/>
              </a:solidFill>
              <a:effectLst/>
              <a:ea typeface="Times New Roman" panose="02020603050405020304" pitchFamily="18" charset="0"/>
              <a:cs typeface="Wingdings" panose="05000000000000000000" pitchFamily="2" charset="2"/>
            </a:endParaRPr>
          </a:p>
        </p:txBody>
      </p:sp>
      <p:pic>
        <p:nvPicPr>
          <p:cNvPr id="7" name="Picture 6" descr="IMG_20231113_1057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5670" y="3763645"/>
            <a:ext cx="2226945" cy="2967990"/>
          </a:xfrm>
          <a:prstGeom prst="roundRect">
            <a:avLst/>
          </a:prstGeom>
        </p:spPr>
      </p:pic>
      <p:pic>
        <p:nvPicPr>
          <p:cNvPr id="9" name="Picture 8" descr="IMG_20240405_1119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2570" y="3860800"/>
            <a:ext cx="2461260" cy="2869565"/>
          </a:xfrm>
          <a:prstGeom prst="roundRect">
            <a:avLst/>
          </a:prstGeom>
        </p:spPr>
      </p:pic>
      <p:pic>
        <p:nvPicPr>
          <p:cNvPr id="8" name="Picture 7" descr="IMG_20240125_104150"/>
          <p:cNvPicPr>
            <a:picLocks noChangeAspect="1"/>
          </p:cNvPicPr>
          <p:nvPr/>
        </p:nvPicPr>
        <p:blipFill>
          <a:blip r:embed="rId6"/>
          <a:srcRect t="26847" r="11360" b="9174"/>
          <a:stretch>
            <a:fillRect/>
          </a:stretch>
        </p:blipFill>
        <p:spPr>
          <a:xfrm>
            <a:off x="260350" y="3861435"/>
            <a:ext cx="2420620" cy="2869565"/>
          </a:xfrm>
          <a:prstGeom prst="roundRect">
            <a:avLst/>
          </a:prstGeom>
        </p:spPr>
      </p:pic>
      <p:pic>
        <p:nvPicPr>
          <p:cNvPr id="10" name="Picture 9" descr="IMG_20240408_1108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5215" y="3763645"/>
            <a:ext cx="2263775" cy="3009900"/>
          </a:xfrm>
          <a:prstGeom prst="roundRect">
            <a:avLst/>
          </a:prstGeom>
        </p:spPr>
      </p:pic>
      <p:pic>
        <p:nvPicPr>
          <p:cNvPr id="11" name="Picture 10" descr="IMG_20240417_1058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77485" y="3860165"/>
            <a:ext cx="2124710" cy="299783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581892" y="120073"/>
            <a:ext cx="7010399" cy="3666836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Функції мистецтва у розвитку </a:t>
            </a:r>
            <a:r>
              <a:rPr lang="uk-UA" sz="24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дитини:</a:t>
            </a:r>
            <a:endParaRPr lang="uk-UA" sz="2400" b="1" i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ymbol" panose="05050102010706020507" pitchFamily="18" charset="2"/>
              </a:rPr>
              <a:t>Мистецтво розвиває творчий потенціал дитини, її образне й абстрактне мислення</a:t>
            </a:r>
            <a:endParaRPr lang="uk-UA" sz="1600" b="1" dirty="0" smtClean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Symbol" panose="05050102010706020507" pitchFamily="18" charset="2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ymbol" panose="05050102010706020507" pitchFamily="18" charset="2"/>
              </a:rPr>
              <a:t>Виконує культурно-етнічну, морально-етичну та патріотичну функцію</a:t>
            </a:r>
            <a:endParaRPr lang="uk-UA" sz="1600" b="1" dirty="0" smtClean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Symbol" panose="05050102010706020507" pitchFamily="18" charset="2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ymbol" panose="05050102010706020507" pitchFamily="18" charset="2"/>
              </a:rPr>
              <a:t>Має терапевтичну дію</a:t>
            </a:r>
            <a:endParaRPr lang="uk-UA" sz="1600" b="1" dirty="0" smtClean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Symbol" panose="05050102010706020507" pitchFamily="18" charset="2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ymbol" panose="05050102010706020507" pitchFamily="18" charset="2"/>
              </a:rPr>
              <a:t>Формує </a:t>
            </a:r>
            <a:r>
              <a:rPr lang="uk-UA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ymbol" panose="05050102010706020507" pitchFamily="18" charset="2"/>
              </a:rPr>
              <a:t>емоційно</a:t>
            </a: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ymbol" panose="05050102010706020507" pitchFamily="18" charset="2"/>
              </a:rPr>
              <a:t>-позитивне ставлення до різноманітних видів творчої діяльності </a:t>
            </a:r>
            <a:endParaRPr lang="uk-UA" sz="1600" b="1" dirty="0" smtClean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Symbol" panose="05050102010706020507" pitchFamily="18" charset="2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ymbol" panose="05050102010706020507" pitchFamily="18" charset="2"/>
              </a:rPr>
              <a:t>Вводить дитину в світ накопиченого досвіду</a:t>
            </a:r>
            <a:endParaRPr lang="uk-UA" sz="16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Symbol" panose="05050102010706020507" pitchFamily="18" charset="2"/>
            </a:endParaRPr>
          </a:p>
        </p:txBody>
      </p:sp>
      <p:pic>
        <p:nvPicPr>
          <p:cNvPr id="3" name="Picture 2" descr="IMG_20240402_112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9580" y="75565"/>
            <a:ext cx="3590925" cy="4083050"/>
          </a:xfrm>
          <a:prstGeom prst="roundRect">
            <a:avLst/>
          </a:prstGeom>
        </p:spPr>
      </p:pic>
      <p:pic>
        <p:nvPicPr>
          <p:cNvPr id="5" name="Picture 4" descr="IMG_20240402_1132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895" y="3734435"/>
            <a:ext cx="3974465" cy="2990850"/>
          </a:xfrm>
          <a:prstGeom prst="roundRect">
            <a:avLst/>
          </a:prstGeom>
        </p:spPr>
      </p:pic>
      <p:pic>
        <p:nvPicPr>
          <p:cNvPr id="7" name="Picture 6" descr="IMG_20240408_1111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6410" y="3426460"/>
            <a:ext cx="4399915" cy="3298825"/>
          </a:xfrm>
          <a:prstGeom prst="roundRect">
            <a:avLst/>
          </a:prstGeom>
        </p:spPr>
      </p:pic>
      <p:pic>
        <p:nvPicPr>
          <p:cNvPr id="8" name="Picture 7" descr="IMG_20241205_152020"/>
          <p:cNvPicPr>
            <a:picLocks noChangeAspect="1"/>
          </p:cNvPicPr>
          <p:nvPr/>
        </p:nvPicPr>
        <p:blipFill>
          <a:blip r:embed="rId6"/>
          <a:srcRect r="16734" b="30243"/>
          <a:stretch>
            <a:fillRect/>
          </a:stretch>
        </p:blipFill>
        <p:spPr>
          <a:xfrm>
            <a:off x="234315" y="3426460"/>
            <a:ext cx="2603500" cy="326072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5495636" y="83127"/>
            <a:ext cx="6299201" cy="3463637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i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В свої практиці використовую різноманітну  інноваційну діяльність:</a:t>
            </a:r>
            <a:endParaRPr lang="uk-UA" sz="2400" b="1" i="1" dirty="0" smtClean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Мої найулюбленіші методики:</a:t>
            </a:r>
            <a:endParaRPr lang="uk-UA" sz="1400" b="1" i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Кольоротерапія</a:t>
            </a:r>
            <a:endParaRPr lang="uk-UA" sz="1400" b="1" dirty="0" smtClean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Музикотерапія</a:t>
            </a:r>
            <a:endParaRPr lang="uk-UA" sz="1400" b="1" dirty="0" smtClean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Технологія «Чудеса на піску» (Манка, сіль, крупи)</a:t>
            </a:r>
            <a:endParaRPr lang="uk-UA" sz="14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pic>
        <p:nvPicPr>
          <p:cNvPr id="5" name="Picture 4" descr="IMG_20241106_104927"/>
          <p:cNvPicPr>
            <a:picLocks noChangeAspect="1"/>
          </p:cNvPicPr>
          <p:nvPr/>
        </p:nvPicPr>
        <p:blipFill>
          <a:blip r:embed="rId3"/>
          <a:srcRect l="9721" t="16037" r="2125" b="21865"/>
          <a:stretch>
            <a:fillRect/>
          </a:stretch>
        </p:blipFill>
        <p:spPr>
          <a:xfrm>
            <a:off x="647065" y="168275"/>
            <a:ext cx="3782060" cy="3323590"/>
          </a:xfrm>
          <a:prstGeom prst="roundRect">
            <a:avLst/>
          </a:prstGeom>
        </p:spPr>
      </p:pic>
      <p:pic>
        <p:nvPicPr>
          <p:cNvPr id="6" name="Picture 5" descr="IMG_20240129_1030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1345" y="3192145"/>
            <a:ext cx="2755900" cy="3665220"/>
          </a:xfrm>
          <a:prstGeom prst="roundRect">
            <a:avLst/>
          </a:prstGeom>
        </p:spPr>
      </p:pic>
      <p:pic>
        <p:nvPicPr>
          <p:cNvPr id="7" name="Picture 6" descr="зображення_viber_2025-03-17_21-29-06-1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095" y="3545840"/>
            <a:ext cx="5244465" cy="3192780"/>
          </a:xfrm>
          <a:prstGeom prst="roundRect">
            <a:avLst/>
          </a:prstGeom>
        </p:spPr>
      </p:pic>
      <p:pic>
        <p:nvPicPr>
          <p:cNvPr id="8" name="Picture 7" descr="зображення_viber_2025-03-18_14-43-26-29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2030" y="3373120"/>
            <a:ext cx="3314700" cy="336550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75" y="-17145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2533015" y="-171450"/>
            <a:ext cx="7247255" cy="3317875"/>
          </a:xfrm>
          <a:prstGeom prst="horizontalScroll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Окреслила для себе </a:t>
            </a:r>
            <a:r>
              <a:rPr lang="uk-UA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основні </a:t>
            </a:r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напрямки роботи:</a:t>
            </a:r>
            <a:endParaRPr lang="uk-UA" b="1" i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1.Створення передумов для всебічного розвитку дитини</a:t>
            </a:r>
            <a:endParaRPr lang="uk-UA" b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2. Забезпечення гармонійного та різнобічного розвитку особистості</a:t>
            </a:r>
            <a:endParaRPr lang="uk-UA" b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3.  Створюю атмосферу доброзичливості і захищеності вихованців</a:t>
            </a:r>
            <a:endParaRPr lang="uk-UA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pic>
        <p:nvPicPr>
          <p:cNvPr id="3" name="Picture 2" descr="IMG_20241211_1055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85" y="3009265"/>
            <a:ext cx="4782185" cy="3599180"/>
          </a:xfrm>
          <a:prstGeom prst="roundRect">
            <a:avLst/>
          </a:prstGeom>
        </p:spPr>
      </p:pic>
      <p:pic>
        <p:nvPicPr>
          <p:cNvPr id="5" name="Picture 4" descr="IMG_20241230_1029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0070" y="3009265"/>
            <a:ext cx="3789680" cy="3636645"/>
          </a:xfrm>
          <a:prstGeom prst="roundRect">
            <a:avLst/>
          </a:prstGeom>
        </p:spPr>
      </p:pic>
      <p:pic>
        <p:nvPicPr>
          <p:cNvPr id="6" name="Picture 5" descr="IMG_20241120_1036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0770" y="2452370"/>
            <a:ext cx="3125470" cy="415607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4982"/>
          </a:xfrm>
          <a:prstGeom prst="rect">
            <a:avLst/>
          </a:prstGeom>
        </p:spPr>
      </p:pic>
      <p:sp>
        <p:nvSpPr>
          <p:cNvPr id="2" name="Горизонтальный свиток 1"/>
          <p:cNvSpPr/>
          <p:nvPr/>
        </p:nvSpPr>
        <p:spPr>
          <a:xfrm>
            <a:off x="139065" y="0"/>
            <a:ext cx="5490845" cy="371411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uk-UA" sz="2400" b="1" i="1" dirty="0">
              <a:latin typeface="Times New Roman" panose="02020603050405020304" pitchFamily="18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uk-UA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В роботі користуюсь такими технологіями:</a:t>
            </a:r>
            <a:endParaRPr lang="uk-UA" sz="2400" b="1" i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Особистісно- орієнтованими</a:t>
            </a:r>
            <a:endParaRPr lang="uk-UA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Організація груп навчальної діяльності</a:t>
            </a:r>
            <a:endParaRPr lang="uk-UA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Формування творчої </a:t>
            </a:r>
            <a:r>
              <a:rPr lang="uk-U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особистості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imSun" panose="02010600030101010101" pitchFamily="2" charset="-122"/>
              </a:rPr>
              <a:t>Створення ситуацій успіху.</a:t>
            </a:r>
            <a:endParaRPr lang="uk-UA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uk-UA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SimSun" panose="02010600030101010101" pitchFamily="2" charset="-122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6541770" y="4086860"/>
            <a:ext cx="5474970" cy="2771140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>
              <a:spcAft>
                <a:spcPts val="0"/>
              </a:spcAft>
            </a:pPr>
            <a:r>
              <a:rPr lang="uk-UA" sz="2400" b="1" i="1" kern="100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</a:rPr>
              <a:t>У центрі уваги вихованець.</a:t>
            </a:r>
            <a:endParaRPr lang="uk-UA" sz="2400" b="1" i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fontAlgn="base">
              <a:spcAft>
                <a:spcPts val="0"/>
              </a:spcAft>
            </a:pPr>
            <a:r>
              <a:rPr lang="uk-UA" kern="100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uk-UA" b="1" kern="100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</a:rPr>
              <a:t>Виявляю глибоку повагу до його </a:t>
            </a:r>
            <a:r>
              <a:rPr lang="uk-UA" b="1" kern="100" dirty="0" smtClean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</a:rPr>
              <a:t>особистості,</a:t>
            </a:r>
            <a:r>
              <a:rPr lang="uk-UA" sz="1600" b="1" dirty="0">
                <a:latin typeface="Times New Roman" panose="02020603050405020304" pitchFamily="18" charset="0"/>
              </a:rPr>
              <a:t> </a:t>
            </a:r>
            <a:r>
              <a:rPr lang="uk-UA" b="1" kern="100" dirty="0" smtClean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</a:rPr>
              <a:t>шаную, оберігаю </a:t>
            </a:r>
            <a:r>
              <a:rPr lang="uk-UA" b="1" kern="100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</a:rPr>
              <a:t>від негативних впливів, </a:t>
            </a:r>
            <a:r>
              <a:rPr lang="uk-UA" b="1" kern="100" dirty="0" smtClean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</a:rPr>
              <a:t>створюю </a:t>
            </a:r>
            <a:r>
              <a:rPr lang="uk-UA" b="1" kern="100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</a:rPr>
              <a:t>оптимальні умови для всебічного розвитку.</a:t>
            </a:r>
            <a:endParaRPr lang="uk-UA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 descr="IMG_20241025_1034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1860" y="152400"/>
            <a:ext cx="5581015" cy="4200525"/>
          </a:xfrm>
          <a:prstGeom prst="roundRect">
            <a:avLst/>
          </a:prstGeom>
        </p:spPr>
      </p:pic>
      <p:pic>
        <p:nvPicPr>
          <p:cNvPr id="7" name="Picture 6" descr="зображення_viber_2024-11-12_13-00-18-622"/>
          <p:cNvPicPr>
            <a:picLocks noChangeAspect="1"/>
          </p:cNvPicPr>
          <p:nvPr/>
        </p:nvPicPr>
        <p:blipFill>
          <a:blip r:embed="rId4"/>
          <a:srcRect r="7938" b="13684"/>
          <a:stretch>
            <a:fillRect/>
          </a:stretch>
        </p:blipFill>
        <p:spPr>
          <a:xfrm>
            <a:off x="151765" y="3517265"/>
            <a:ext cx="5478145" cy="334073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765</Words>
  <Application>Microsoft Office PowerPoint</Application>
  <PresentationFormat>Широкоэкранный</PresentationFormat>
  <Paragraphs>89</Paragraphs>
  <Slides>23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SimSun</vt:lpstr>
      <vt:lpstr>Arial</vt:lpstr>
      <vt:lpstr>Arial Black</vt:lpstr>
      <vt:lpstr>Calibri</vt:lpstr>
      <vt:lpstr>Calibri Light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38</cp:revision>
  <dcterms:created xsi:type="dcterms:W3CDTF">2025-03-16T15:20:00Z</dcterms:created>
  <dcterms:modified xsi:type="dcterms:W3CDTF">2025-03-19T07:12:52Z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356E900F141049E2BBCB841640D7A657_12</vt:lpwstr>
  </property>
  <property fmtid="{D5CDD505-2E9C-101B-9397-08002B2CF9AE}" pid="3" name="KSOProductBuildVer">
    <vt:lpwstr>1033-12.2.0.20326</vt:lpwstr>
  </property>
</Properties>
</file>