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6" r:id="rId1"/>
  </p:sldMasterIdLst>
  <p:notesMasterIdLst>
    <p:notesMasterId r:id="rId30"/>
  </p:notesMasterIdLst>
  <p:sldIdLst>
    <p:sldId id="256" r:id="rId2"/>
    <p:sldId id="298" r:id="rId3"/>
    <p:sldId id="299" r:id="rId4"/>
    <p:sldId id="317" r:id="rId5"/>
    <p:sldId id="318" r:id="rId6"/>
    <p:sldId id="315" r:id="rId7"/>
    <p:sldId id="302" r:id="rId8"/>
    <p:sldId id="273" r:id="rId9"/>
    <p:sldId id="257" r:id="rId10"/>
    <p:sldId id="259" r:id="rId11"/>
    <p:sldId id="295" r:id="rId12"/>
    <p:sldId id="303" r:id="rId13"/>
    <p:sldId id="309" r:id="rId14"/>
    <p:sldId id="310" r:id="rId15"/>
    <p:sldId id="305" r:id="rId16"/>
    <p:sldId id="284" r:id="rId17"/>
    <p:sldId id="264" r:id="rId18"/>
    <p:sldId id="270" r:id="rId19"/>
    <p:sldId id="282" r:id="rId20"/>
    <p:sldId id="285" r:id="rId21"/>
    <p:sldId id="289" r:id="rId22"/>
    <p:sldId id="308" r:id="rId23"/>
    <p:sldId id="290" r:id="rId24"/>
    <p:sldId id="316" r:id="rId25"/>
    <p:sldId id="312" r:id="rId26"/>
    <p:sldId id="307" r:id="rId27"/>
    <p:sldId id="291" r:id="rId28"/>
    <p:sldId id="313" r:id="rId2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4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4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4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4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D5BBF7"/>
    <a:srgbClr val="009900"/>
    <a:srgbClr val="FFFFCC"/>
    <a:srgbClr val="00FF00"/>
    <a:srgbClr val="CCECFF"/>
    <a:srgbClr val="FF33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057" autoAdjust="0"/>
    <p:restoredTop sz="89693" autoAdjust="0"/>
  </p:normalViewPr>
  <p:slideViewPr>
    <p:cSldViewPr>
      <p:cViewPr varScale="1">
        <p:scale>
          <a:sx n="100" d="100"/>
          <a:sy n="100" d="100"/>
        </p:scale>
        <p:origin x="653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416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D89236-3019-4C4A-A1A6-71E89FB51F3B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AFB149-72B7-4D9F-8CC9-561DD82B720C}">
      <dgm:prSet phldrT="[Текст]"/>
      <dgm:spPr/>
      <dgm:t>
        <a:bodyPr/>
        <a:lstStyle/>
        <a:p>
          <a:r>
            <a:rPr lang="uk-UA" dirty="0" smtClean="0"/>
            <a:t>Виховні заходи</a:t>
          </a:r>
          <a:endParaRPr lang="ru-RU" dirty="0"/>
        </a:p>
      </dgm:t>
    </dgm:pt>
    <dgm:pt modelId="{9D0D89E3-2AD6-4EE2-A687-CCDEF1A70B6D}" type="parTrans" cxnId="{99AE5C52-96EF-497A-8FA3-BDC033A8641D}">
      <dgm:prSet/>
      <dgm:spPr/>
      <dgm:t>
        <a:bodyPr/>
        <a:lstStyle/>
        <a:p>
          <a:endParaRPr lang="ru-RU"/>
        </a:p>
      </dgm:t>
    </dgm:pt>
    <dgm:pt modelId="{4B04C80A-AC88-4D25-AC1F-F757F2E08DD9}" type="sibTrans" cxnId="{99AE5C52-96EF-497A-8FA3-BDC033A8641D}">
      <dgm:prSet/>
      <dgm:spPr/>
      <dgm:t>
        <a:bodyPr/>
        <a:lstStyle/>
        <a:p>
          <a:endParaRPr lang="ru-RU"/>
        </a:p>
      </dgm:t>
    </dgm:pt>
    <dgm:pt modelId="{513A9579-305B-4061-9A1E-7F4DF3BDDDA6}">
      <dgm:prSet phldrT="[Текст]"/>
      <dgm:spPr/>
      <dgm:t>
        <a:bodyPr/>
        <a:lstStyle/>
        <a:p>
          <a:r>
            <a:rPr lang="uk-UA" dirty="0" smtClean="0"/>
            <a:t>Літературні ранки,  свята, літературні подорожі</a:t>
          </a:r>
          <a:endParaRPr lang="ru-RU" dirty="0"/>
        </a:p>
      </dgm:t>
    </dgm:pt>
    <dgm:pt modelId="{6F8366DD-43A1-40A5-B5E6-9911D86E2266}" type="parTrans" cxnId="{AE2E0F84-0F2A-4A75-B19B-506EB5FDF894}">
      <dgm:prSet/>
      <dgm:spPr/>
      <dgm:t>
        <a:bodyPr/>
        <a:lstStyle/>
        <a:p>
          <a:endParaRPr lang="ru-RU"/>
        </a:p>
      </dgm:t>
    </dgm:pt>
    <dgm:pt modelId="{7C308B9A-1151-4A2E-8CF1-25F6B60F14EF}" type="sibTrans" cxnId="{AE2E0F84-0F2A-4A75-B19B-506EB5FDF894}">
      <dgm:prSet/>
      <dgm:spPr/>
      <dgm:t>
        <a:bodyPr/>
        <a:lstStyle/>
        <a:p>
          <a:endParaRPr lang="ru-RU"/>
        </a:p>
      </dgm:t>
    </dgm:pt>
    <dgm:pt modelId="{2C2724B5-F403-41DD-88F8-3137DDC09A00}">
      <dgm:prSet phldrT="[Текст]"/>
      <dgm:spPr/>
      <dgm:t>
        <a:bodyPr/>
        <a:lstStyle/>
        <a:p>
          <a:r>
            <a:rPr lang="uk-UA" dirty="0" smtClean="0"/>
            <a:t>Інформаційні хвилинки до знаменних та пам</a:t>
          </a:r>
          <a:r>
            <a:rPr lang="uk-UA" dirty="0" smtClean="0">
              <a:latin typeface="Times New Roman"/>
              <a:cs typeface="Times New Roman"/>
            </a:rPr>
            <a:t>`</a:t>
          </a:r>
          <a:r>
            <a:rPr lang="uk-UA" dirty="0" smtClean="0"/>
            <a:t>ятних дат та ін.</a:t>
          </a:r>
          <a:endParaRPr lang="ru-RU" dirty="0"/>
        </a:p>
      </dgm:t>
    </dgm:pt>
    <dgm:pt modelId="{B3FBA241-67DF-4303-8130-9D888CD49313}" type="parTrans" cxnId="{DE07BA9E-77C2-4A47-A012-CEA927BC08C5}">
      <dgm:prSet/>
      <dgm:spPr/>
      <dgm:t>
        <a:bodyPr/>
        <a:lstStyle/>
        <a:p>
          <a:endParaRPr lang="ru-RU"/>
        </a:p>
      </dgm:t>
    </dgm:pt>
    <dgm:pt modelId="{98B7C934-4EA7-4F33-900C-AC5CE9EADC57}" type="sibTrans" cxnId="{DE07BA9E-77C2-4A47-A012-CEA927BC08C5}">
      <dgm:prSet/>
      <dgm:spPr/>
      <dgm:t>
        <a:bodyPr/>
        <a:lstStyle/>
        <a:p>
          <a:endParaRPr lang="ru-RU"/>
        </a:p>
      </dgm:t>
    </dgm:pt>
    <dgm:pt modelId="{980B73AF-F099-4AA4-83A2-0A5E2F429DBA}">
      <dgm:prSet phldrT="[Текст]"/>
      <dgm:spPr/>
      <dgm:t>
        <a:bodyPr/>
        <a:lstStyle/>
        <a:p>
          <a:r>
            <a:rPr lang="uk-UA" dirty="0" smtClean="0"/>
            <a:t>Тематичні місячники</a:t>
          </a:r>
          <a:endParaRPr lang="ru-RU" dirty="0"/>
        </a:p>
      </dgm:t>
    </dgm:pt>
    <dgm:pt modelId="{BFA0291B-062B-4405-B41E-46B4B2795B70}" type="parTrans" cxnId="{DC6757EA-8017-4288-ACD9-E64C45E8C676}">
      <dgm:prSet/>
      <dgm:spPr/>
      <dgm:t>
        <a:bodyPr/>
        <a:lstStyle/>
        <a:p>
          <a:endParaRPr lang="ru-RU"/>
        </a:p>
      </dgm:t>
    </dgm:pt>
    <dgm:pt modelId="{345DCD4D-F26F-4461-9D93-59C6B2A34049}" type="sibTrans" cxnId="{DC6757EA-8017-4288-ACD9-E64C45E8C676}">
      <dgm:prSet/>
      <dgm:spPr/>
      <dgm:t>
        <a:bodyPr/>
        <a:lstStyle/>
        <a:p>
          <a:endParaRPr lang="ru-RU"/>
        </a:p>
      </dgm:t>
    </dgm:pt>
    <dgm:pt modelId="{80458507-7A8D-42FF-BD8B-B49D693B14A8}">
      <dgm:prSet phldrT="[Текст]"/>
      <dgm:spPr/>
      <dgm:t>
        <a:bodyPr/>
        <a:lstStyle/>
        <a:p>
          <a:r>
            <a:rPr lang="uk-UA" dirty="0" smtClean="0"/>
            <a:t>Безпеки дорожнього руху</a:t>
          </a:r>
          <a:endParaRPr lang="ru-RU" dirty="0"/>
        </a:p>
      </dgm:t>
    </dgm:pt>
    <dgm:pt modelId="{570AD13A-A821-4B7F-BB5B-43D85FBC025C}" type="parTrans" cxnId="{8CF1C2E9-9647-4B4F-AE57-BEC4EE998DA5}">
      <dgm:prSet/>
      <dgm:spPr/>
      <dgm:t>
        <a:bodyPr/>
        <a:lstStyle/>
        <a:p>
          <a:endParaRPr lang="ru-RU"/>
        </a:p>
      </dgm:t>
    </dgm:pt>
    <dgm:pt modelId="{32615964-C79E-40A9-9647-587906CD07D0}" type="sibTrans" cxnId="{8CF1C2E9-9647-4B4F-AE57-BEC4EE998DA5}">
      <dgm:prSet/>
      <dgm:spPr/>
      <dgm:t>
        <a:bodyPr/>
        <a:lstStyle/>
        <a:p>
          <a:endParaRPr lang="ru-RU"/>
        </a:p>
      </dgm:t>
    </dgm:pt>
    <dgm:pt modelId="{B00BD8E5-FA67-4A89-B889-A292F943BE01}">
      <dgm:prSet phldrT="[Текст]"/>
      <dgm:spPr/>
      <dgm:t>
        <a:bodyPr/>
        <a:lstStyle/>
        <a:p>
          <a:r>
            <a:rPr lang="uk-UA" dirty="0" smtClean="0"/>
            <a:t>Благодійна акція «Моя книга в бібліотеці ліцею»</a:t>
          </a:r>
          <a:endParaRPr lang="ru-RU" dirty="0"/>
        </a:p>
      </dgm:t>
    </dgm:pt>
    <dgm:pt modelId="{97D31016-D1DF-4579-A4D9-19A2DDD9EA04}" type="parTrans" cxnId="{65EF2153-E239-4F1D-BE26-03836E07EFE0}">
      <dgm:prSet/>
      <dgm:spPr/>
      <dgm:t>
        <a:bodyPr/>
        <a:lstStyle/>
        <a:p>
          <a:endParaRPr lang="ru-RU"/>
        </a:p>
      </dgm:t>
    </dgm:pt>
    <dgm:pt modelId="{FAD325DD-55D4-4209-A8D3-120799E60D64}" type="sibTrans" cxnId="{65EF2153-E239-4F1D-BE26-03836E07EFE0}">
      <dgm:prSet/>
      <dgm:spPr/>
      <dgm:t>
        <a:bodyPr/>
        <a:lstStyle/>
        <a:p>
          <a:endParaRPr lang="ru-RU"/>
        </a:p>
      </dgm:t>
    </dgm:pt>
    <dgm:pt modelId="{5CAF774D-A1BB-458C-AD76-FC40A5C1E4E2}">
      <dgm:prSet phldrT="[Текст]"/>
      <dgm:spPr/>
      <dgm:t>
        <a:bodyPr/>
        <a:lstStyle/>
        <a:p>
          <a:r>
            <a:rPr lang="uk-UA" dirty="0" smtClean="0"/>
            <a:t>Рейди – перевірки стану збереження підручників</a:t>
          </a:r>
          <a:endParaRPr lang="ru-RU" dirty="0"/>
        </a:p>
      </dgm:t>
    </dgm:pt>
    <dgm:pt modelId="{C2DE283C-B083-49AB-9DD5-F2AC608E00C2}" type="parTrans" cxnId="{8AAF2268-4A42-4BE1-BC39-61C064EA72B7}">
      <dgm:prSet/>
      <dgm:spPr/>
      <dgm:t>
        <a:bodyPr/>
        <a:lstStyle/>
        <a:p>
          <a:endParaRPr lang="ru-RU"/>
        </a:p>
      </dgm:t>
    </dgm:pt>
    <dgm:pt modelId="{DCFDF658-B042-4A35-9A90-C59F2789E983}" type="sibTrans" cxnId="{8AAF2268-4A42-4BE1-BC39-61C064EA72B7}">
      <dgm:prSet/>
      <dgm:spPr/>
      <dgm:t>
        <a:bodyPr/>
        <a:lstStyle/>
        <a:p>
          <a:endParaRPr lang="ru-RU"/>
        </a:p>
      </dgm:t>
    </dgm:pt>
    <dgm:pt modelId="{901C22F2-A4C0-473E-B405-3760630D975A}">
      <dgm:prSet phldrT="[Текст]"/>
      <dgm:spPr/>
      <dgm:t>
        <a:bodyPr/>
        <a:lstStyle/>
        <a:p>
          <a:r>
            <a:rPr lang="uk-UA" dirty="0" smtClean="0"/>
            <a:t>Виставки з популяризації книги у бібліотеці</a:t>
          </a:r>
          <a:endParaRPr lang="ru-RU" dirty="0"/>
        </a:p>
      </dgm:t>
    </dgm:pt>
    <dgm:pt modelId="{D9F62339-DD99-4E22-B636-CE37E27CC0AB}" type="parTrans" cxnId="{74E02BAA-53EE-4426-8B20-7FCD86250B9E}">
      <dgm:prSet/>
      <dgm:spPr/>
      <dgm:t>
        <a:bodyPr/>
        <a:lstStyle/>
        <a:p>
          <a:endParaRPr lang="ru-RU"/>
        </a:p>
      </dgm:t>
    </dgm:pt>
    <dgm:pt modelId="{F1719C06-25C2-4435-ABF0-E58CB905597F}" type="sibTrans" cxnId="{74E02BAA-53EE-4426-8B20-7FCD86250B9E}">
      <dgm:prSet/>
      <dgm:spPr/>
      <dgm:t>
        <a:bodyPr/>
        <a:lstStyle/>
        <a:p>
          <a:endParaRPr lang="ru-RU"/>
        </a:p>
      </dgm:t>
    </dgm:pt>
    <dgm:pt modelId="{51B000E1-4B64-4A80-B87B-921B6EE1604E}">
      <dgm:prSet phldrT="[Текст]"/>
      <dgm:spPr/>
      <dgm:t>
        <a:bodyPr/>
        <a:lstStyle/>
        <a:p>
          <a:r>
            <a:rPr lang="uk-UA" dirty="0" smtClean="0"/>
            <a:t>Протиправної поведінки</a:t>
          </a:r>
          <a:endParaRPr lang="ru-RU" dirty="0"/>
        </a:p>
      </dgm:t>
    </dgm:pt>
    <dgm:pt modelId="{4B67413C-FF4C-4EB1-AF11-507F6D241EB2}" type="parTrans" cxnId="{4DFF03DC-973F-494C-8B65-D0531F1F8860}">
      <dgm:prSet/>
      <dgm:spPr/>
      <dgm:t>
        <a:bodyPr/>
        <a:lstStyle/>
        <a:p>
          <a:endParaRPr lang="ru-RU"/>
        </a:p>
      </dgm:t>
    </dgm:pt>
    <dgm:pt modelId="{566AE037-8A6B-4702-AF3F-93E4B40D7F44}" type="sibTrans" cxnId="{4DFF03DC-973F-494C-8B65-D0531F1F8860}">
      <dgm:prSet/>
      <dgm:spPr/>
      <dgm:t>
        <a:bodyPr/>
        <a:lstStyle/>
        <a:p>
          <a:endParaRPr lang="ru-RU"/>
        </a:p>
      </dgm:t>
    </dgm:pt>
    <dgm:pt modelId="{EE5F2F93-E6D1-4435-A73F-DF743EA13BEB}">
      <dgm:prSet phldrT="[Текст]"/>
      <dgm:spPr/>
      <dgm:t>
        <a:bodyPr/>
        <a:lstStyle/>
        <a:p>
          <a:r>
            <a:rPr lang="uk-UA" dirty="0" smtClean="0"/>
            <a:t>Профорієнтації та ін.</a:t>
          </a:r>
          <a:endParaRPr lang="ru-RU" dirty="0"/>
        </a:p>
      </dgm:t>
    </dgm:pt>
    <dgm:pt modelId="{761C4EC9-4B6F-41E9-BBAD-6E99BE0E8567}" type="parTrans" cxnId="{87C63B4B-5D23-4097-B8B0-5AE5CE32A916}">
      <dgm:prSet/>
      <dgm:spPr/>
      <dgm:t>
        <a:bodyPr/>
        <a:lstStyle/>
        <a:p>
          <a:endParaRPr lang="ru-RU"/>
        </a:p>
      </dgm:t>
    </dgm:pt>
    <dgm:pt modelId="{53E2BE49-EA48-412A-98D6-B313DB195FBD}" type="sibTrans" cxnId="{87C63B4B-5D23-4097-B8B0-5AE5CE32A916}">
      <dgm:prSet/>
      <dgm:spPr/>
      <dgm:t>
        <a:bodyPr/>
        <a:lstStyle/>
        <a:p>
          <a:endParaRPr lang="ru-RU"/>
        </a:p>
      </dgm:t>
    </dgm:pt>
    <dgm:pt modelId="{9EBF0E0D-5D6B-4D8D-B574-D6C146746C0E}">
      <dgm:prSet phldrT="[Текст]"/>
      <dgm:spPr/>
      <dgm:t>
        <a:bodyPr/>
        <a:lstStyle/>
        <a:p>
          <a:endParaRPr lang="ru-RU" dirty="0"/>
        </a:p>
      </dgm:t>
    </dgm:pt>
    <dgm:pt modelId="{75B28F97-BA24-41A3-98C8-D38E00321CF4}" type="parTrans" cxnId="{8F4FF83B-101D-4C69-8C73-CA5522030F24}">
      <dgm:prSet/>
      <dgm:spPr/>
      <dgm:t>
        <a:bodyPr/>
        <a:lstStyle/>
        <a:p>
          <a:endParaRPr lang="ru-RU"/>
        </a:p>
      </dgm:t>
    </dgm:pt>
    <dgm:pt modelId="{D4D9CABB-DA0B-412A-BEBB-68DDAD5B87DF}" type="sibTrans" cxnId="{8F4FF83B-101D-4C69-8C73-CA5522030F24}">
      <dgm:prSet/>
      <dgm:spPr/>
      <dgm:t>
        <a:bodyPr/>
        <a:lstStyle/>
        <a:p>
          <a:endParaRPr lang="ru-RU"/>
        </a:p>
      </dgm:t>
    </dgm:pt>
    <dgm:pt modelId="{2F6D94A8-D52B-4BA2-AD9B-82E7F2322763}">
      <dgm:prSet phldrT="[Текст]"/>
      <dgm:spPr/>
      <dgm:t>
        <a:bodyPr/>
        <a:lstStyle/>
        <a:p>
          <a:r>
            <a:rPr lang="uk-UA" dirty="0" smtClean="0"/>
            <a:t>Вікторини, конкурси, </a:t>
          </a:r>
          <a:r>
            <a:rPr lang="uk-UA" dirty="0" err="1" smtClean="0"/>
            <a:t>брейн</a:t>
          </a:r>
          <a:r>
            <a:rPr lang="uk-UA" dirty="0" smtClean="0"/>
            <a:t> - ринги</a:t>
          </a:r>
          <a:endParaRPr lang="ru-RU" dirty="0"/>
        </a:p>
      </dgm:t>
    </dgm:pt>
    <dgm:pt modelId="{12551157-98E2-4252-BE33-F50B200E4396}" type="parTrans" cxnId="{76FD241C-200A-4C1A-9B96-D824AFEA9596}">
      <dgm:prSet/>
      <dgm:spPr/>
      <dgm:t>
        <a:bodyPr/>
        <a:lstStyle/>
        <a:p>
          <a:endParaRPr lang="ru-RU"/>
        </a:p>
      </dgm:t>
    </dgm:pt>
    <dgm:pt modelId="{E1080455-F902-490E-BFB5-77AEF5B76B26}" type="sibTrans" cxnId="{76FD241C-200A-4C1A-9B96-D824AFEA9596}">
      <dgm:prSet/>
      <dgm:spPr/>
      <dgm:t>
        <a:bodyPr/>
        <a:lstStyle/>
        <a:p>
          <a:endParaRPr lang="ru-RU"/>
        </a:p>
      </dgm:t>
    </dgm:pt>
    <dgm:pt modelId="{5EE31605-1FE7-47D7-86A9-EA35A05A948C}">
      <dgm:prSet phldrT="[Текст]"/>
      <dgm:spPr/>
      <dgm:t>
        <a:bodyPr/>
        <a:lstStyle/>
        <a:p>
          <a:r>
            <a:rPr lang="uk-UA" dirty="0" smtClean="0"/>
            <a:t>Робота книжкової лікарні</a:t>
          </a:r>
          <a:endParaRPr lang="ru-RU" dirty="0"/>
        </a:p>
      </dgm:t>
    </dgm:pt>
    <dgm:pt modelId="{E217883E-9B97-4157-8B09-3831541265B4}" type="parTrans" cxnId="{DC2756F8-7655-485B-8CAC-C64E62CC8B96}">
      <dgm:prSet/>
      <dgm:spPr/>
      <dgm:t>
        <a:bodyPr/>
        <a:lstStyle/>
        <a:p>
          <a:endParaRPr lang="ru-RU"/>
        </a:p>
      </dgm:t>
    </dgm:pt>
    <dgm:pt modelId="{B30B378A-4584-4A89-AC76-DE3AC222AF15}" type="sibTrans" cxnId="{DC2756F8-7655-485B-8CAC-C64E62CC8B96}">
      <dgm:prSet/>
      <dgm:spPr/>
      <dgm:t>
        <a:bodyPr/>
        <a:lstStyle/>
        <a:p>
          <a:endParaRPr lang="ru-RU"/>
        </a:p>
      </dgm:t>
    </dgm:pt>
    <dgm:pt modelId="{189E5BC7-2810-48C5-9314-3134CDB0C09C}" type="pres">
      <dgm:prSet presAssocID="{A7D89236-3019-4C4A-A1A6-71E89FB51F3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9E2F628-E224-4CBB-A87F-7182384FD4AD}" type="pres">
      <dgm:prSet presAssocID="{BBAFB149-72B7-4D9F-8CC9-561DD82B720C}" presName="comp" presStyleCnt="0"/>
      <dgm:spPr/>
    </dgm:pt>
    <dgm:pt modelId="{BA94B31E-AECD-478A-A8ED-CED77172004E}" type="pres">
      <dgm:prSet presAssocID="{BBAFB149-72B7-4D9F-8CC9-561DD82B720C}" presName="box" presStyleLbl="node1" presStyleIdx="0" presStyleCnt="3"/>
      <dgm:spPr/>
      <dgm:t>
        <a:bodyPr/>
        <a:lstStyle/>
        <a:p>
          <a:endParaRPr lang="ru-RU"/>
        </a:p>
      </dgm:t>
    </dgm:pt>
    <dgm:pt modelId="{18938512-7FFA-43D9-B79B-AE49895CDF89}" type="pres">
      <dgm:prSet presAssocID="{BBAFB149-72B7-4D9F-8CC9-561DD82B720C}" presName="img" presStyleLbl="fgImgPlace1" presStyleIdx="0" presStyleCnt="3" custFlipVert="1" custFlipHor="1" custScaleX="106474" custScaleY="107054" custLinFactNeighborX="-2748" custLinFactNeighborY="176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C8A5042-DEA0-4B1E-B097-3D85B48558CD}" type="pres">
      <dgm:prSet presAssocID="{BBAFB149-72B7-4D9F-8CC9-561DD82B720C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8EADCF-7405-42D6-AE04-F1621A954156}" type="pres">
      <dgm:prSet presAssocID="{4B04C80A-AC88-4D25-AC1F-F757F2E08DD9}" presName="spacer" presStyleCnt="0"/>
      <dgm:spPr/>
    </dgm:pt>
    <dgm:pt modelId="{BF3D1A53-0EA6-4A61-ACAC-017562277B3C}" type="pres">
      <dgm:prSet presAssocID="{980B73AF-F099-4AA4-83A2-0A5E2F429DBA}" presName="comp" presStyleCnt="0"/>
      <dgm:spPr/>
    </dgm:pt>
    <dgm:pt modelId="{D6FF9537-E782-484A-953F-75B349372920}" type="pres">
      <dgm:prSet presAssocID="{980B73AF-F099-4AA4-83A2-0A5E2F429DBA}" presName="box" presStyleLbl="node1" presStyleIdx="1" presStyleCnt="3"/>
      <dgm:spPr/>
      <dgm:t>
        <a:bodyPr/>
        <a:lstStyle/>
        <a:p>
          <a:endParaRPr lang="ru-RU"/>
        </a:p>
      </dgm:t>
    </dgm:pt>
    <dgm:pt modelId="{227CC4A6-A954-49A0-8F40-A23E1A92489E}" type="pres">
      <dgm:prSet presAssocID="{980B73AF-F099-4AA4-83A2-0A5E2F429DBA}" presName="img" presStyleLbl="fgImgPlace1" presStyleIdx="1" presStyleCnt="3" custLinFactNeighborX="1581" custLinFactNeighborY="214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411B4FD-3A4B-405D-97EC-0A528D5CDBBB}" type="pres">
      <dgm:prSet presAssocID="{980B73AF-F099-4AA4-83A2-0A5E2F429DBA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979E90-2AEF-4196-ABB3-884ADDB20697}" type="pres">
      <dgm:prSet presAssocID="{345DCD4D-F26F-4461-9D93-59C6B2A34049}" presName="spacer" presStyleCnt="0"/>
      <dgm:spPr/>
    </dgm:pt>
    <dgm:pt modelId="{D70A74DC-D9BA-4804-B266-584AB0BB353B}" type="pres">
      <dgm:prSet presAssocID="{B00BD8E5-FA67-4A89-B889-A292F943BE01}" presName="comp" presStyleCnt="0"/>
      <dgm:spPr/>
    </dgm:pt>
    <dgm:pt modelId="{2DD94954-0B4D-4141-88B1-F2F1BCFE6E66}" type="pres">
      <dgm:prSet presAssocID="{B00BD8E5-FA67-4A89-B889-A292F943BE01}" presName="box" presStyleLbl="node1" presStyleIdx="2" presStyleCnt="3"/>
      <dgm:spPr/>
      <dgm:t>
        <a:bodyPr/>
        <a:lstStyle/>
        <a:p>
          <a:endParaRPr lang="ru-RU"/>
        </a:p>
      </dgm:t>
    </dgm:pt>
    <dgm:pt modelId="{CF9D13BB-3CF2-426A-8721-D158A4FA2F16}" type="pres">
      <dgm:prSet presAssocID="{B00BD8E5-FA67-4A89-B889-A292F943BE01}" presName="img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3E5943FB-3125-410D-9535-82CB4CBA27FF}" type="pres">
      <dgm:prSet presAssocID="{B00BD8E5-FA67-4A89-B889-A292F943BE01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3DE7E4-0675-4C35-A0BA-4F38104E05F0}" type="presOf" srcId="{980B73AF-F099-4AA4-83A2-0A5E2F429DBA}" destId="{1411B4FD-3A4B-405D-97EC-0A528D5CDBBB}" srcOrd="1" destOrd="0" presId="urn:microsoft.com/office/officeart/2005/8/layout/vList4#1"/>
    <dgm:cxn modelId="{1ED0B2CF-D4C5-4B13-96E2-86C5ACBD7D80}" type="presOf" srcId="{9EBF0E0D-5D6B-4D8D-B574-D6C146746C0E}" destId="{0C8A5042-DEA0-4B1E-B097-3D85B48558CD}" srcOrd="1" destOrd="4" presId="urn:microsoft.com/office/officeart/2005/8/layout/vList4#1"/>
    <dgm:cxn modelId="{AE2E0F84-0F2A-4A75-B19B-506EB5FDF894}" srcId="{BBAFB149-72B7-4D9F-8CC9-561DD82B720C}" destId="{513A9579-305B-4061-9A1E-7F4DF3BDDDA6}" srcOrd="0" destOrd="0" parTransId="{6F8366DD-43A1-40A5-B5E6-9911D86E2266}" sibTransId="{7C308B9A-1151-4A2E-8CF1-25F6B60F14EF}"/>
    <dgm:cxn modelId="{513B09CF-E526-4B49-ABA3-FDAE51E4870B}" type="presOf" srcId="{5CAF774D-A1BB-458C-AD76-FC40A5C1E4E2}" destId="{2DD94954-0B4D-4141-88B1-F2F1BCFE6E66}" srcOrd="0" destOrd="1" presId="urn:microsoft.com/office/officeart/2005/8/layout/vList4#1"/>
    <dgm:cxn modelId="{DC6757EA-8017-4288-ACD9-E64C45E8C676}" srcId="{A7D89236-3019-4C4A-A1A6-71E89FB51F3B}" destId="{980B73AF-F099-4AA4-83A2-0A5E2F429DBA}" srcOrd="1" destOrd="0" parTransId="{BFA0291B-062B-4405-B41E-46B4B2795B70}" sibTransId="{345DCD4D-F26F-4461-9D93-59C6B2A34049}"/>
    <dgm:cxn modelId="{9E6563CA-201F-497D-97E7-2B6671263641}" type="presOf" srcId="{EE5F2F93-E6D1-4435-A73F-DF743EA13BEB}" destId="{1411B4FD-3A4B-405D-97EC-0A528D5CDBBB}" srcOrd="1" destOrd="3" presId="urn:microsoft.com/office/officeart/2005/8/layout/vList4#1"/>
    <dgm:cxn modelId="{2BB97370-6CE9-4CF3-82E2-C3F950C5501C}" type="presOf" srcId="{5EE31605-1FE7-47D7-86A9-EA35A05A948C}" destId="{2DD94954-0B4D-4141-88B1-F2F1BCFE6E66}" srcOrd="0" destOrd="2" presId="urn:microsoft.com/office/officeart/2005/8/layout/vList4#1"/>
    <dgm:cxn modelId="{8AAF2268-4A42-4BE1-BC39-61C064EA72B7}" srcId="{B00BD8E5-FA67-4A89-B889-A292F943BE01}" destId="{5CAF774D-A1BB-458C-AD76-FC40A5C1E4E2}" srcOrd="0" destOrd="0" parTransId="{C2DE283C-B083-49AB-9DD5-F2AC608E00C2}" sibTransId="{DCFDF658-B042-4A35-9A90-C59F2789E983}"/>
    <dgm:cxn modelId="{8F4FF83B-101D-4C69-8C73-CA5522030F24}" srcId="{BBAFB149-72B7-4D9F-8CC9-561DD82B720C}" destId="{9EBF0E0D-5D6B-4D8D-B574-D6C146746C0E}" srcOrd="3" destOrd="0" parTransId="{75B28F97-BA24-41A3-98C8-D38E00321CF4}" sibTransId="{D4D9CABB-DA0B-412A-BEBB-68DDAD5B87DF}"/>
    <dgm:cxn modelId="{99AE5C52-96EF-497A-8FA3-BDC033A8641D}" srcId="{A7D89236-3019-4C4A-A1A6-71E89FB51F3B}" destId="{BBAFB149-72B7-4D9F-8CC9-561DD82B720C}" srcOrd="0" destOrd="0" parTransId="{9D0D89E3-2AD6-4EE2-A687-CCDEF1A70B6D}" sibTransId="{4B04C80A-AC88-4D25-AC1F-F757F2E08DD9}"/>
    <dgm:cxn modelId="{77BBE0AD-0674-4851-B6E5-D70D40CE2B79}" type="presOf" srcId="{80458507-7A8D-42FF-BD8B-B49D693B14A8}" destId="{D6FF9537-E782-484A-953F-75B349372920}" srcOrd="0" destOrd="1" presId="urn:microsoft.com/office/officeart/2005/8/layout/vList4#1"/>
    <dgm:cxn modelId="{7B9D29A3-D913-4E9A-B38E-68EC89E41F06}" type="presOf" srcId="{901C22F2-A4C0-473E-B405-3760630D975A}" destId="{2DD94954-0B4D-4141-88B1-F2F1BCFE6E66}" srcOrd="0" destOrd="3" presId="urn:microsoft.com/office/officeart/2005/8/layout/vList4#1"/>
    <dgm:cxn modelId="{0A92341D-2355-4C1A-A7DF-4B2EC91CAC5E}" type="presOf" srcId="{B00BD8E5-FA67-4A89-B889-A292F943BE01}" destId="{3E5943FB-3125-410D-9535-82CB4CBA27FF}" srcOrd="1" destOrd="0" presId="urn:microsoft.com/office/officeart/2005/8/layout/vList4#1"/>
    <dgm:cxn modelId="{07153144-1622-4BC0-9CB7-CB65BCA49DCC}" type="presOf" srcId="{EE5F2F93-E6D1-4435-A73F-DF743EA13BEB}" destId="{D6FF9537-E782-484A-953F-75B349372920}" srcOrd="0" destOrd="3" presId="urn:microsoft.com/office/officeart/2005/8/layout/vList4#1"/>
    <dgm:cxn modelId="{76FD241C-200A-4C1A-9B96-D824AFEA9596}" srcId="{BBAFB149-72B7-4D9F-8CC9-561DD82B720C}" destId="{2F6D94A8-D52B-4BA2-AD9B-82E7F2322763}" srcOrd="1" destOrd="0" parTransId="{12551157-98E2-4252-BE33-F50B200E4396}" sibTransId="{E1080455-F902-490E-BFB5-77AEF5B76B26}"/>
    <dgm:cxn modelId="{5C8FFE12-070E-4CA9-9338-84452B8E23FD}" type="presOf" srcId="{980B73AF-F099-4AA4-83A2-0A5E2F429DBA}" destId="{D6FF9537-E782-484A-953F-75B349372920}" srcOrd="0" destOrd="0" presId="urn:microsoft.com/office/officeart/2005/8/layout/vList4#1"/>
    <dgm:cxn modelId="{51071052-D857-4725-942D-6239F8D675EB}" type="presOf" srcId="{901C22F2-A4C0-473E-B405-3760630D975A}" destId="{3E5943FB-3125-410D-9535-82CB4CBA27FF}" srcOrd="1" destOrd="3" presId="urn:microsoft.com/office/officeart/2005/8/layout/vList4#1"/>
    <dgm:cxn modelId="{8CF1C2E9-9647-4B4F-AE57-BEC4EE998DA5}" srcId="{980B73AF-F099-4AA4-83A2-0A5E2F429DBA}" destId="{80458507-7A8D-42FF-BD8B-B49D693B14A8}" srcOrd="0" destOrd="0" parTransId="{570AD13A-A821-4B7F-BB5B-43D85FBC025C}" sibTransId="{32615964-C79E-40A9-9647-587906CD07D0}"/>
    <dgm:cxn modelId="{71578C29-2ABA-4E59-B513-BABE31DD3E02}" type="presOf" srcId="{2C2724B5-F403-41DD-88F8-3137DDC09A00}" destId="{BA94B31E-AECD-478A-A8ED-CED77172004E}" srcOrd="0" destOrd="3" presId="urn:microsoft.com/office/officeart/2005/8/layout/vList4#1"/>
    <dgm:cxn modelId="{16EE546A-166E-48BE-B57D-AC23B0C5F498}" type="presOf" srcId="{2F6D94A8-D52B-4BA2-AD9B-82E7F2322763}" destId="{0C8A5042-DEA0-4B1E-B097-3D85B48558CD}" srcOrd="1" destOrd="2" presId="urn:microsoft.com/office/officeart/2005/8/layout/vList4#1"/>
    <dgm:cxn modelId="{108F05A0-D324-49AD-9953-F66ECDD01974}" type="presOf" srcId="{5CAF774D-A1BB-458C-AD76-FC40A5C1E4E2}" destId="{3E5943FB-3125-410D-9535-82CB4CBA27FF}" srcOrd="1" destOrd="1" presId="urn:microsoft.com/office/officeart/2005/8/layout/vList4#1"/>
    <dgm:cxn modelId="{45563FA2-9FEB-433A-A9C5-C819DD58C071}" type="presOf" srcId="{BBAFB149-72B7-4D9F-8CC9-561DD82B720C}" destId="{BA94B31E-AECD-478A-A8ED-CED77172004E}" srcOrd="0" destOrd="0" presId="urn:microsoft.com/office/officeart/2005/8/layout/vList4#1"/>
    <dgm:cxn modelId="{87C63B4B-5D23-4097-B8B0-5AE5CE32A916}" srcId="{980B73AF-F099-4AA4-83A2-0A5E2F429DBA}" destId="{EE5F2F93-E6D1-4435-A73F-DF743EA13BEB}" srcOrd="2" destOrd="0" parTransId="{761C4EC9-4B6F-41E9-BBAD-6E99BE0E8567}" sibTransId="{53E2BE49-EA48-412A-98D6-B313DB195FBD}"/>
    <dgm:cxn modelId="{DE07BA9E-77C2-4A47-A012-CEA927BC08C5}" srcId="{BBAFB149-72B7-4D9F-8CC9-561DD82B720C}" destId="{2C2724B5-F403-41DD-88F8-3137DDC09A00}" srcOrd="2" destOrd="0" parTransId="{B3FBA241-67DF-4303-8130-9D888CD49313}" sibTransId="{98B7C934-4EA7-4F33-900C-AC5CE9EADC57}"/>
    <dgm:cxn modelId="{4DFF03DC-973F-494C-8B65-D0531F1F8860}" srcId="{980B73AF-F099-4AA4-83A2-0A5E2F429DBA}" destId="{51B000E1-4B64-4A80-B87B-921B6EE1604E}" srcOrd="1" destOrd="0" parTransId="{4B67413C-FF4C-4EB1-AF11-507F6D241EB2}" sibTransId="{566AE037-8A6B-4702-AF3F-93E4B40D7F44}"/>
    <dgm:cxn modelId="{494A08D8-DC2E-4A43-AE5A-0776F1D09B8A}" type="presOf" srcId="{513A9579-305B-4061-9A1E-7F4DF3BDDDA6}" destId="{BA94B31E-AECD-478A-A8ED-CED77172004E}" srcOrd="0" destOrd="1" presId="urn:microsoft.com/office/officeart/2005/8/layout/vList4#1"/>
    <dgm:cxn modelId="{548BF88C-A901-4028-93B7-88F647F92197}" type="presOf" srcId="{513A9579-305B-4061-9A1E-7F4DF3BDDDA6}" destId="{0C8A5042-DEA0-4B1E-B097-3D85B48558CD}" srcOrd="1" destOrd="1" presId="urn:microsoft.com/office/officeart/2005/8/layout/vList4#1"/>
    <dgm:cxn modelId="{74E02BAA-53EE-4426-8B20-7FCD86250B9E}" srcId="{B00BD8E5-FA67-4A89-B889-A292F943BE01}" destId="{901C22F2-A4C0-473E-B405-3760630D975A}" srcOrd="2" destOrd="0" parTransId="{D9F62339-DD99-4E22-B636-CE37E27CC0AB}" sibTransId="{F1719C06-25C2-4435-ABF0-E58CB905597F}"/>
    <dgm:cxn modelId="{05B9824B-AE79-4795-978A-317ECCF5F694}" type="presOf" srcId="{2F6D94A8-D52B-4BA2-AD9B-82E7F2322763}" destId="{BA94B31E-AECD-478A-A8ED-CED77172004E}" srcOrd="0" destOrd="2" presId="urn:microsoft.com/office/officeart/2005/8/layout/vList4#1"/>
    <dgm:cxn modelId="{28C60A2B-2C80-4C08-B66D-5814974516EC}" type="presOf" srcId="{A7D89236-3019-4C4A-A1A6-71E89FB51F3B}" destId="{189E5BC7-2810-48C5-9314-3134CDB0C09C}" srcOrd="0" destOrd="0" presId="urn:microsoft.com/office/officeart/2005/8/layout/vList4#1"/>
    <dgm:cxn modelId="{20C66A00-5E19-4D21-86C0-A507E4B2C46D}" type="presOf" srcId="{B00BD8E5-FA67-4A89-B889-A292F943BE01}" destId="{2DD94954-0B4D-4141-88B1-F2F1BCFE6E66}" srcOrd="0" destOrd="0" presId="urn:microsoft.com/office/officeart/2005/8/layout/vList4#1"/>
    <dgm:cxn modelId="{D1E11B0B-E750-4B18-BE3F-1800269DBD4D}" type="presOf" srcId="{9EBF0E0D-5D6B-4D8D-B574-D6C146746C0E}" destId="{BA94B31E-AECD-478A-A8ED-CED77172004E}" srcOrd="0" destOrd="4" presId="urn:microsoft.com/office/officeart/2005/8/layout/vList4#1"/>
    <dgm:cxn modelId="{24A05C84-4AFD-4AA7-A76F-3F2877FB7834}" type="presOf" srcId="{80458507-7A8D-42FF-BD8B-B49D693B14A8}" destId="{1411B4FD-3A4B-405D-97EC-0A528D5CDBBB}" srcOrd="1" destOrd="1" presId="urn:microsoft.com/office/officeart/2005/8/layout/vList4#1"/>
    <dgm:cxn modelId="{9E893C28-EB7B-4AAC-B50F-C9AC13BEB4D1}" type="presOf" srcId="{51B000E1-4B64-4A80-B87B-921B6EE1604E}" destId="{D6FF9537-E782-484A-953F-75B349372920}" srcOrd="0" destOrd="2" presId="urn:microsoft.com/office/officeart/2005/8/layout/vList4#1"/>
    <dgm:cxn modelId="{65EF2153-E239-4F1D-BE26-03836E07EFE0}" srcId="{A7D89236-3019-4C4A-A1A6-71E89FB51F3B}" destId="{B00BD8E5-FA67-4A89-B889-A292F943BE01}" srcOrd="2" destOrd="0" parTransId="{97D31016-D1DF-4579-A4D9-19A2DDD9EA04}" sibTransId="{FAD325DD-55D4-4209-A8D3-120799E60D64}"/>
    <dgm:cxn modelId="{B3BDDB8C-7FB2-45D5-A439-43EE807E8CE9}" type="presOf" srcId="{51B000E1-4B64-4A80-B87B-921B6EE1604E}" destId="{1411B4FD-3A4B-405D-97EC-0A528D5CDBBB}" srcOrd="1" destOrd="2" presId="urn:microsoft.com/office/officeart/2005/8/layout/vList4#1"/>
    <dgm:cxn modelId="{ECAE956C-5871-48F3-90AE-4B7465C37610}" type="presOf" srcId="{BBAFB149-72B7-4D9F-8CC9-561DD82B720C}" destId="{0C8A5042-DEA0-4B1E-B097-3D85B48558CD}" srcOrd="1" destOrd="0" presId="urn:microsoft.com/office/officeart/2005/8/layout/vList4#1"/>
    <dgm:cxn modelId="{DC2756F8-7655-485B-8CAC-C64E62CC8B96}" srcId="{B00BD8E5-FA67-4A89-B889-A292F943BE01}" destId="{5EE31605-1FE7-47D7-86A9-EA35A05A948C}" srcOrd="1" destOrd="0" parTransId="{E217883E-9B97-4157-8B09-3831541265B4}" sibTransId="{B30B378A-4584-4A89-AC76-DE3AC222AF15}"/>
    <dgm:cxn modelId="{7A31F15C-7AA7-48D8-A816-3824ED37FDE4}" type="presOf" srcId="{2C2724B5-F403-41DD-88F8-3137DDC09A00}" destId="{0C8A5042-DEA0-4B1E-B097-3D85B48558CD}" srcOrd="1" destOrd="3" presId="urn:microsoft.com/office/officeart/2005/8/layout/vList4#1"/>
    <dgm:cxn modelId="{328EB641-AFC7-4FC9-B84B-A1FB5C5C276E}" type="presOf" srcId="{5EE31605-1FE7-47D7-86A9-EA35A05A948C}" destId="{3E5943FB-3125-410D-9535-82CB4CBA27FF}" srcOrd="1" destOrd="2" presId="urn:microsoft.com/office/officeart/2005/8/layout/vList4#1"/>
    <dgm:cxn modelId="{C154FBCA-4A53-44DB-8806-C15A1AC4AF2F}" type="presParOf" srcId="{189E5BC7-2810-48C5-9314-3134CDB0C09C}" destId="{19E2F628-E224-4CBB-A87F-7182384FD4AD}" srcOrd="0" destOrd="0" presId="urn:microsoft.com/office/officeart/2005/8/layout/vList4#1"/>
    <dgm:cxn modelId="{CD6D3DBE-3B8A-4464-ABDD-DDB624EB7430}" type="presParOf" srcId="{19E2F628-E224-4CBB-A87F-7182384FD4AD}" destId="{BA94B31E-AECD-478A-A8ED-CED77172004E}" srcOrd="0" destOrd="0" presId="urn:microsoft.com/office/officeart/2005/8/layout/vList4#1"/>
    <dgm:cxn modelId="{3E5629AE-5276-4939-9A8B-CBFCB3405014}" type="presParOf" srcId="{19E2F628-E224-4CBB-A87F-7182384FD4AD}" destId="{18938512-7FFA-43D9-B79B-AE49895CDF89}" srcOrd="1" destOrd="0" presId="urn:microsoft.com/office/officeart/2005/8/layout/vList4#1"/>
    <dgm:cxn modelId="{1637349C-0A60-4948-8DF1-92A5CD2C67C4}" type="presParOf" srcId="{19E2F628-E224-4CBB-A87F-7182384FD4AD}" destId="{0C8A5042-DEA0-4B1E-B097-3D85B48558CD}" srcOrd="2" destOrd="0" presId="urn:microsoft.com/office/officeart/2005/8/layout/vList4#1"/>
    <dgm:cxn modelId="{EEB6276C-26BD-4A6F-907F-1FE822950D80}" type="presParOf" srcId="{189E5BC7-2810-48C5-9314-3134CDB0C09C}" destId="{CC8EADCF-7405-42D6-AE04-F1621A954156}" srcOrd="1" destOrd="0" presId="urn:microsoft.com/office/officeart/2005/8/layout/vList4#1"/>
    <dgm:cxn modelId="{FA1E4995-CEE2-449A-A7E5-B631F164648A}" type="presParOf" srcId="{189E5BC7-2810-48C5-9314-3134CDB0C09C}" destId="{BF3D1A53-0EA6-4A61-ACAC-017562277B3C}" srcOrd="2" destOrd="0" presId="urn:microsoft.com/office/officeart/2005/8/layout/vList4#1"/>
    <dgm:cxn modelId="{AE81A982-01E6-486F-BE4A-7D47BAE61AF1}" type="presParOf" srcId="{BF3D1A53-0EA6-4A61-ACAC-017562277B3C}" destId="{D6FF9537-E782-484A-953F-75B349372920}" srcOrd="0" destOrd="0" presId="urn:microsoft.com/office/officeart/2005/8/layout/vList4#1"/>
    <dgm:cxn modelId="{C1A617B6-9C1D-4D30-B2D1-8A66A510AE89}" type="presParOf" srcId="{BF3D1A53-0EA6-4A61-ACAC-017562277B3C}" destId="{227CC4A6-A954-49A0-8F40-A23E1A92489E}" srcOrd="1" destOrd="0" presId="urn:microsoft.com/office/officeart/2005/8/layout/vList4#1"/>
    <dgm:cxn modelId="{4453B22A-BB21-4296-AE05-B6707E59BB09}" type="presParOf" srcId="{BF3D1A53-0EA6-4A61-ACAC-017562277B3C}" destId="{1411B4FD-3A4B-405D-97EC-0A528D5CDBBB}" srcOrd="2" destOrd="0" presId="urn:microsoft.com/office/officeart/2005/8/layout/vList4#1"/>
    <dgm:cxn modelId="{3611D437-9A44-4D50-A081-AE8CD3C45046}" type="presParOf" srcId="{189E5BC7-2810-48C5-9314-3134CDB0C09C}" destId="{CE979E90-2AEF-4196-ABB3-884ADDB20697}" srcOrd="3" destOrd="0" presId="urn:microsoft.com/office/officeart/2005/8/layout/vList4#1"/>
    <dgm:cxn modelId="{B32E802B-DD18-49F2-85D4-100B2E39F97F}" type="presParOf" srcId="{189E5BC7-2810-48C5-9314-3134CDB0C09C}" destId="{D70A74DC-D9BA-4804-B266-584AB0BB353B}" srcOrd="4" destOrd="0" presId="urn:microsoft.com/office/officeart/2005/8/layout/vList4#1"/>
    <dgm:cxn modelId="{2B54E309-6BD5-4BDC-A82E-2CA96EDE8728}" type="presParOf" srcId="{D70A74DC-D9BA-4804-B266-584AB0BB353B}" destId="{2DD94954-0B4D-4141-88B1-F2F1BCFE6E66}" srcOrd="0" destOrd="0" presId="urn:microsoft.com/office/officeart/2005/8/layout/vList4#1"/>
    <dgm:cxn modelId="{221D625E-B323-4BA3-A392-F33F38E8AD60}" type="presParOf" srcId="{D70A74DC-D9BA-4804-B266-584AB0BB353B}" destId="{CF9D13BB-3CF2-426A-8721-D158A4FA2F16}" srcOrd="1" destOrd="0" presId="urn:microsoft.com/office/officeart/2005/8/layout/vList4#1"/>
    <dgm:cxn modelId="{A47BE73E-C851-43FF-8DB6-3DD72E9A89DC}" type="presParOf" srcId="{D70A74DC-D9BA-4804-B266-584AB0BB353B}" destId="{3E5943FB-3125-410D-9535-82CB4CBA27FF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F79A3A-99AB-4E26-842B-B988D8FDBD85}" type="doc">
      <dgm:prSet loTypeId="urn:microsoft.com/office/officeart/2005/8/layout/default#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465DC66-746D-448B-A3D3-B15D218CB028}">
      <dgm:prSet phldrT="[Текст]" custT="1"/>
      <dgm:spPr/>
      <dgm:t>
        <a:bodyPr/>
        <a:lstStyle/>
        <a:p>
          <a:r>
            <a:rPr lang="uk-UA" sz="1800" dirty="0" smtClean="0"/>
            <a:t>Ефективне залучення дітей до самостійного читання</a:t>
          </a:r>
          <a:endParaRPr lang="ru-RU" sz="1800" dirty="0"/>
        </a:p>
      </dgm:t>
    </dgm:pt>
    <dgm:pt modelId="{FBDFC1F0-73F0-4AA0-A04B-DAE74BB38C77}" type="parTrans" cxnId="{7C95761B-1B39-4A5B-A880-3696D883D6EA}">
      <dgm:prSet/>
      <dgm:spPr/>
      <dgm:t>
        <a:bodyPr/>
        <a:lstStyle/>
        <a:p>
          <a:endParaRPr lang="ru-RU"/>
        </a:p>
      </dgm:t>
    </dgm:pt>
    <dgm:pt modelId="{DFE1AD68-A1E0-405A-AAD6-F935B63D630A}" type="sibTrans" cxnId="{7C95761B-1B39-4A5B-A880-3696D883D6EA}">
      <dgm:prSet/>
      <dgm:spPr/>
      <dgm:t>
        <a:bodyPr/>
        <a:lstStyle/>
        <a:p>
          <a:endParaRPr lang="ru-RU"/>
        </a:p>
      </dgm:t>
    </dgm:pt>
    <dgm:pt modelId="{6AEBBC47-058E-4416-A5FE-A74CB1155577}">
      <dgm:prSet phldrT="[Текст]" custT="1"/>
      <dgm:spPr/>
      <dgm:t>
        <a:bodyPr/>
        <a:lstStyle/>
        <a:p>
          <a:r>
            <a:rPr lang="uk-UA" sz="1800" dirty="0" smtClean="0"/>
            <a:t>Вміння дітей самостійно працювати з книгою</a:t>
          </a:r>
          <a:endParaRPr lang="ru-RU" sz="1800" dirty="0"/>
        </a:p>
      </dgm:t>
    </dgm:pt>
    <dgm:pt modelId="{7A357593-A919-47AE-A06B-A14F93797E74}" type="parTrans" cxnId="{9D66C9DB-BF01-4944-8CA7-9E8BEE822229}">
      <dgm:prSet/>
      <dgm:spPr/>
      <dgm:t>
        <a:bodyPr/>
        <a:lstStyle/>
        <a:p>
          <a:endParaRPr lang="ru-RU"/>
        </a:p>
      </dgm:t>
    </dgm:pt>
    <dgm:pt modelId="{956001E5-9614-4EA1-91C0-4740E27C769C}" type="sibTrans" cxnId="{9D66C9DB-BF01-4944-8CA7-9E8BEE822229}">
      <dgm:prSet/>
      <dgm:spPr/>
      <dgm:t>
        <a:bodyPr/>
        <a:lstStyle/>
        <a:p>
          <a:endParaRPr lang="ru-RU"/>
        </a:p>
      </dgm:t>
    </dgm:pt>
    <dgm:pt modelId="{A66EBD19-7116-4EEE-97EC-4F7DDF38F768}">
      <dgm:prSet phldrT="[Текст]" custT="1"/>
      <dgm:spPr/>
      <dgm:t>
        <a:bodyPr/>
        <a:lstStyle/>
        <a:p>
          <a:r>
            <a:rPr lang="uk-UA" sz="1800" dirty="0" smtClean="0"/>
            <a:t>Виховання шанобливого ставлення до книги та духовних надбань людства</a:t>
          </a:r>
          <a:endParaRPr lang="ru-RU" sz="1800" dirty="0"/>
        </a:p>
      </dgm:t>
    </dgm:pt>
    <dgm:pt modelId="{7F767041-AC89-4581-A1D5-594F96BDAEE8}" type="parTrans" cxnId="{EB60E213-4C2B-4CA5-83B1-8EB3F675C07E}">
      <dgm:prSet/>
      <dgm:spPr/>
      <dgm:t>
        <a:bodyPr/>
        <a:lstStyle/>
        <a:p>
          <a:endParaRPr lang="ru-RU"/>
        </a:p>
      </dgm:t>
    </dgm:pt>
    <dgm:pt modelId="{334936A4-44D0-4102-AA15-AC8E8E8BBA7E}" type="sibTrans" cxnId="{EB60E213-4C2B-4CA5-83B1-8EB3F675C07E}">
      <dgm:prSet/>
      <dgm:spPr/>
      <dgm:t>
        <a:bodyPr/>
        <a:lstStyle/>
        <a:p>
          <a:endParaRPr lang="ru-RU"/>
        </a:p>
      </dgm:t>
    </dgm:pt>
    <dgm:pt modelId="{2D750E28-44EA-493E-88E3-B6A931472FFE}">
      <dgm:prSet phldrT="[Текст]" custT="1"/>
      <dgm:spPr/>
      <dgm:t>
        <a:bodyPr/>
        <a:lstStyle/>
        <a:p>
          <a:r>
            <a:rPr lang="uk-UA" sz="1800" dirty="0" smtClean="0"/>
            <a:t>Виявлення читацьких інтересів учнів</a:t>
          </a:r>
          <a:endParaRPr lang="ru-RU" sz="1800" dirty="0"/>
        </a:p>
      </dgm:t>
    </dgm:pt>
    <dgm:pt modelId="{47E8A5E4-4906-4398-941A-C8494C6AA454}" type="parTrans" cxnId="{CF489722-ECB9-4774-8044-451033CDE78A}">
      <dgm:prSet/>
      <dgm:spPr/>
      <dgm:t>
        <a:bodyPr/>
        <a:lstStyle/>
        <a:p>
          <a:endParaRPr lang="ru-RU"/>
        </a:p>
      </dgm:t>
    </dgm:pt>
    <dgm:pt modelId="{F5E068F7-2B7D-4403-9A28-0B2DB4678FB3}" type="sibTrans" cxnId="{CF489722-ECB9-4774-8044-451033CDE78A}">
      <dgm:prSet/>
      <dgm:spPr/>
      <dgm:t>
        <a:bodyPr/>
        <a:lstStyle/>
        <a:p>
          <a:endParaRPr lang="ru-RU"/>
        </a:p>
      </dgm:t>
    </dgm:pt>
    <dgm:pt modelId="{2DBA1CC9-19CD-4A94-AF97-04454B8F9BDF}">
      <dgm:prSet phldrT="[Текст]" custT="1"/>
      <dgm:spPr/>
      <dgm:t>
        <a:bodyPr/>
        <a:lstStyle/>
        <a:p>
          <a:r>
            <a:rPr lang="uk-UA" sz="1600" dirty="0" smtClean="0"/>
            <a:t>Популяризація книги, творчості діячів літератури, народних традицій</a:t>
          </a:r>
          <a:endParaRPr lang="ru-RU" sz="1600" dirty="0"/>
        </a:p>
      </dgm:t>
    </dgm:pt>
    <dgm:pt modelId="{05B72701-D164-4A01-89B4-435BA197C243}" type="parTrans" cxnId="{029AE5DC-9614-4485-9476-D1F3B3EC439A}">
      <dgm:prSet/>
      <dgm:spPr/>
      <dgm:t>
        <a:bodyPr/>
        <a:lstStyle/>
        <a:p>
          <a:endParaRPr lang="ru-RU"/>
        </a:p>
      </dgm:t>
    </dgm:pt>
    <dgm:pt modelId="{AD7F10DF-CC16-4D58-958C-5A0DCE196726}" type="sibTrans" cxnId="{029AE5DC-9614-4485-9476-D1F3B3EC439A}">
      <dgm:prSet/>
      <dgm:spPr/>
      <dgm:t>
        <a:bodyPr/>
        <a:lstStyle/>
        <a:p>
          <a:endParaRPr lang="ru-RU"/>
        </a:p>
      </dgm:t>
    </dgm:pt>
    <dgm:pt modelId="{C601219E-5CB5-40C3-9FF8-BC835C625C18}" type="pres">
      <dgm:prSet presAssocID="{44F79A3A-99AB-4E26-842B-B988D8FDBD8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361EA45B-8C72-43B3-940A-A8910DDDF01F}" type="pres">
      <dgm:prSet presAssocID="{4465DC66-746D-448B-A3D3-B15D218CB02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2AD72BC-5835-4544-B053-9A37326463F0}" type="pres">
      <dgm:prSet presAssocID="{DFE1AD68-A1E0-405A-AAD6-F935B63D630A}" presName="sibTrans" presStyleCnt="0"/>
      <dgm:spPr/>
    </dgm:pt>
    <dgm:pt modelId="{AB9F90BF-29F0-4EE0-ABEE-74C619511B94}" type="pres">
      <dgm:prSet presAssocID="{6AEBBC47-058E-4416-A5FE-A74CB115557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928B0CE-5633-451E-B8F1-9A80EEEE34CD}" type="pres">
      <dgm:prSet presAssocID="{956001E5-9614-4EA1-91C0-4740E27C769C}" presName="sibTrans" presStyleCnt="0"/>
      <dgm:spPr/>
    </dgm:pt>
    <dgm:pt modelId="{4A9DFD64-8871-44C7-AAC6-579694BAE7A2}" type="pres">
      <dgm:prSet presAssocID="{A66EBD19-7116-4EEE-97EC-4F7DDF38F768}" presName="node" presStyleLbl="node1" presStyleIdx="2" presStyleCnt="5" custScaleX="21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579D96-B186-45A4-B970-C872CC9C241B}" type="pres">
      <dgm:prSet presAssocID="{334936A4-44D0-4102-AA15-AC8E8E8BBA7E}" presName="sibTrans" presStyleCnt="0"/>
      <dgm:spPr/>
    </dgm:pt>
    <dgm:pt modelId="{FC8EC9F5-8754-49DC-8BAE-D1DD003800DA}" type="pres">
      <dgm:prSet presAssocID="{2D750E28-44EA-493E-88E3-B6A931472FFE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ECC5EA-3F31-45BF-92B0-E2962D6D61EC}" type="pres">
      <dgm:prSet presAssocID="{F5E068F7-2B7D-4403-9A28-0B2DB4678FB3}" presName="sibTrans" presStyleCnt="0"/>
      <dgm:spPr/>
    </dgm:pt>
    <dgm:pt modelId="{9E6FCEC1-50C8-45EE-B763-DCC1B075CAD1}" type="pres">
      <dgm:prSet presAssocID="{2DBA1CC9-19CD-4A94-AF97-04454B8F9BDF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9D66C9DB-BF01-4944-8CA7-9E8BEE822229}" srcId="{44F79A3A-99AB-4E26-842B-B988D8FDBD85}" destId="{6AEBBC47-058E-4416-A5FE-A74CB1155577}" srcOrd="1" destOrd="0" parTransId="{7A357593-A919-47AE-A06B-A14F93797E74}" sibTransId="{956001E5-9614-4EA1-91C0-4740E27C769C}"/>
    <dgm:cxn modelId="{EB60E213-4C2B-4CA5-83B1-8EB3F675C07E}" srcId="{44F79A3A-99AB-4E26-842B-B988D8FDBD85}" destId="{A66EBD19-7116-4EEE-97EC-4F7DDF38F768}" srcOrd="2" destOrd="0" parTransId="{7F767041-AC89-4581-A1D5-594F96BDAEE8}" sibTransId="{334936A4-44D0-4102-AA15-AC8E8E8BBA7E}"/>
    <dgm:cxn modelId="{99938564-0BE5-431A-9A15-D5EAACB2AA7F}" type="presOf" srcId="{44F79A3A-99AB-4E26-842B-B988D8FDBD85}" destId="{C601219E-5CB5-40C3-9FF8-BC835C625C18}" srcOrd="0" destOrd="0" presId="urn:microsoft.com/office/officeart/2005/8/layout/default#1"/>
    <dgm:cxn modelId="{029AE5DC-9614-4485-9476-D1F3B3EC439A}" srcId="{44F79A3A-99AB-4E26-842B-B988D8FDBD85}" destId="{2DBA1CC9-19CD-4A94-AF97-04454B8F9BDF}" srcOrd="4" destOrd="0" parTransId="{05B72701-D164-4A01-89B4-435BA197C243}" sibTransId="{AD7F10DF-CC16-4D58-958C-5A0DCE196726}"/>
    <dgm:cxn modelId="{8233E541-9E8E-480E-B1F7-1D880D752DDA}" type="presOf" srcId="{4465DC66-746D-448B-A3D3-B15D218CB028}" destId="{361EA45B-8C72-43B3-940A-A8910DDDF01F}" srcOrd="0" destOrd="0" presId="urn:microsoft.com/office/officeart/2005/8/layout/default#1"/>
    <dgm:cxn modelId="{A3D4AA2D-EB4B-48FE-A371-4E0407AB4A1E}" type="presOf" srcId="{2DBA1CC9-19CD-4A94-AF97-04454B8F9BDF}" destId="{9E6FCEC1-50C8-45EE-B763-DCC1B075CAD1}" srcOrd="0" destOrd="0" presId="urn:microsoft.com/office/officeart/2005/8/layout/default#1"/>
    <dgm:cxn modelId="{CD732CDC-6128-45A0-9CF2-3DE402165D1A}" type="presOf" srcId="{A66EBD19-7116-4EEE-97EC-4F7DDF38F768}" destId="{4A9DFD64-8871-44C7-AAC6-579694BAE7A2}" srcOrd="0" destOrd="0" presId="urn:microsoft.com/office/officeart/2005/8/layout/default#1"/>
    <dgm:cxn modelId="{11039F28-21F9-493F-9934-0315579165F1}" type="presOf" srcId="{6AEBBC47-058E-4416-A5FE-A74CB1155577}" destId="{AB9F90BF-29F0-4EE0-ABEE-74C619511B94}" srcOrd="0" destOrd="0" presId="urn:microsoft.com/office/officeart/2005/8/layout/default#1"/>
    <dgm:cxn modelId="{1C01B898-EBBC-4989-8B2B-5E6BB6535D2E}" type="presOf" srcId="{2D750E28-44EA-493E-88E3-B6A931472FFE}" destId="{FC8EC9F5-8754-49DC-8BAE-D1DD003800DA}" srcOrd="0" destOrd="0" presId="urn:microsoft.com/office/officeart/2005/8/layout/default#1"/>
    <dgm:cxn modelId="{7C95761B-1B39-4A5B-A880-3696D883D6EA}" srcId="{44F79A3A-99AB-4E26-842B-B988D8FDBD85}" destId="{4465DC66-746D-448B-A3D3-B15D218CB028}" srcOrd="0" destOrd="0" parTransId="{FBDFC1F0-73F0-4AA0-A04B-DAE74BB38C77}" sibTransId="{DFE1AD68-A1E0-405A-AAD6-F935B63D630A}"/>
    <dgm:cxn modelId="{CF489722-ECB9-4774-8044-451033CDE78A}" srcId="{44F79A3A-99AB-4E26-842B-B988D8FDBD85}" destId="{2D750E28-44EA-493E-88E3-B6A931472FFE}" srcOrd="3" destOrd="0" parTransId="{47E8A5E4-4906-4398-941A-C8494C6AA454}" sibTransId="{F5E068F7-2B7D-4403-9A28-0B2DB4678FB3}"/>
    <dgm:cxn modelId="{95F68762-CAC9-4D01-9C9B-CF8B01DF9AA5}" type="presParOf" srcId="{C601219E-5CB5-40C3-9FF8-BC835C625C18}" destId="{361EA45B-8C72-43B3-940A-A8910DDDF01F}" srcOrd="0" destOrd="0" presId="urn:microsoft.com/office/officeart/2005/8/layout/default#1"/>
    <dgm:cxn modelId="{C1CD12B9-5FA5-4E39-8C2D-915721A6CC80}" type="presParOf" srcId="{C601219E-5CB5-40C3-9FF8-BC835C625C18}" destId="{22AD72BC-5835-4544-B053-9A37326463F0}" srcOrd="1" destOrd="0" presId="urn:microsoft.com/office/officeart/2005/8/layout/default#1"/>
    <dgm:cxn modelId="{10C46075-85FA-4DC2-964E-715153A0F9FF}" type="presParOf" srcId="{C601219E-5CB5-40C3-9FF8-BC835C625C18}" destId="{AB9F90BF-29F0-4EE0-ABEE-74C619511B94}" srcOrd="2" destOrd="0" presId="urn:microsoft.com/office/officeart/2005/8/layout/default#1"/>
    <dgm:cxn modelId="{FAC71C24-3E8E-407C-8C8A-E6EEF1F8F419}" type="presParOf" srcId="{C601219E-5CB5-40C3-9FF8-BC835C625C18}" destId="{E928B0CE-5633-451E-B8F1-9A80EEEE34CD}" srcOrd="3" destOrd="0" presId="urn:microsoft.com/office/officeart/2005/8/layout/default#1"/>
    <dgm:cxn modelId="{2D608476-D8CF-4A36-A007-507D7FDEB479}" type="presParOf" srcId="{C601219E-5CB5-40C3-9FF8-BC835C625C18}" destId="{4A9DFD64-8871-44C7-AAC6-579694BAE7A2}" srcOrd="4" destOrd="0" presId="urn:microsoft.com/office/officeart/2005/8/layout/default#1"/>
    <dgm:cxn modelId="{3E8BA771-0A7C-4E75-9D83-1F0CF1AD2FD4}" type="presParOf" srcId="{C601219E-5CB5-40C3-9FF8-BC835C625C18}" destId="{1B579D96-B186-45A4-B970-C872CC9C241B}" srcOrd="5" destOrd="0" presId="urn:microsoft.com/office/officeart/2005/8/layout/default#1"/>
    <dgm:cxn modelId="{E8D43925-40AC-4A88-B488-6C88A2E99FCE}" type="presParOf" srcId="{C601219E-5CB5-40C3-9FF8-BC835C625C18}" destId="{FC8EC9F5-8754-49DC-8BAE-D1DD003800DA}" srcOrd="6" destOrd="0" presId="urn:microsoft.com/office/officeart/2005/8/layout/default#1"/>
    <dgm:cxn modelId="{021C42E9-F28F-4646-8056-35A1325BD223}" type="presParOf" srcId="{C601219E-5CB5-40C3-9FF8-BC835C625C18}" destId="{1DECC5EA-3F31-45BF-92B0-E2962D6D61EC}" srcOrd="7" destOrd="0" presId="urn:microsoft.com/office/officeart/2005/8/layout/default#1"/>
    <dgm:cxn modelId="{781C1540-721E-4DA7-A488-8813CCFCB571}" type="presParOf" srcId="{C601219E-5CB5-40C3-9FF8-BC835C625C18}" destId="{9E6FCEC1-50C8-45EE-B763-DCC1B075CAD1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94B31E-AECD-478A-A8ED-CED77172004E}">
      <dsp:nvSpPr>
        <dsp:cNvPr id="0" name=""/>
        <dsp:cNvSpPr/>
      </dsp:nvSpPr>
      <dsp:spPr>
        <a:xfrm>
          <a:off x="0" y="0"/>
          <a:ext cx="8464550" cy="15617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Виховні заходи</a:t>
          </a:r>
          <a:endParaRPr lang="ru-RU" sz="21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Літературні ранки,  свята, літературні подорожі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Вікторини, конкурси, </a:t>
          </a:r>
          <a:r>
            <a:rPr lang="uk-UA" sz="1600" kern="1200" dirty="0" err="1" smtClean="0"/>
            <a:t>брейн</a:t>
          </a:r>
          <a:r>
            <a:rPr lang="uk-UA" sz="1600" kern="1200" dirty="0" smtClean="0"/>
            <a:t> - ринги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Інформаційні хвилинки до знаменних та пам</a:t>
          </a:r>
          <a:r>
            <a:rPr lang="uk-UA" sz="1600" kern="1200" dirty="0" smtClean="0">
              <a:latin typeface="Times New Roman"/>
              <a:cs typeface="Times New Roman"/>
            </a:rPr>
            <a:t>`</a:t>
          </a:r>
          <a:r>
            <a:rPr lang="uk-UA" sz="1600" kern="1200" dirty="0" smtClean="0"/>
            <a:t>ятних дат та ін.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</dsp:txBody>
      <dsp:txXfrm>
        <a:off x="1849080" y="0"/>
        <a:ext cx="6615469" cy="1561703"/>
      </dsp:txXfrm>
    </dsp:sp>
    <dsp:sp modelId="{18938512-7FFA-43D9-B79B-AE49895CDF89}">
      <dsp:nvSpPr>
        <dsp:cNvPr id="0" name=""/>
        <dsp:cNvSpPr/>
      </dsp:nvSpPr>
      <dsp:spPr>
        <a:xfrm flipH="1" flipV="1">
          <a:off x="54849" y="134119"/>
          <a:ext cx="1802508" cy="133749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FF9537-E782-484A-953F-75B349372920}">
      <dsp:nvSpPr>
        <dsp:cNvPr id="0" name=""/>
        <dsp:cNvSpPr/>
      </dsp:nvSpPr>
      <dsp:spPr>
        <a:xfrm>
          <a:off x="0" y="1717873"/>
          <a:ext cx="8464550" cy="15617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Тематичні місячники</a:t>
          </a:r>
          <a:endParaRPr lang="ru-RU" sz="21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Безпеки дорожнього руху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Протиправної поведінки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Профорієнтації та ін.</a:t>
          </a:r>
          <a:endParaRPr lang="ru-RU" sz="1600" kern="1200" dirty="0"/>
        </a:p>
      </dsp:txBody>
      <dsp:txXfrm>
        <a:off x="1849080" y="1717873"/>
        <a:ext cx="6615469" cy="1561703"/>
      </dsp:txXfrm>
    </dsp:sp>
    <dsp:sp modelId="{227CC4A6-A954-49A0-8F40-A23E1A92489E}">
      <dsp:nvSpPr>
        <dsp:cNvPr id="0" name=""/>
        <dsp:cNvSpPr/>
      </dsp:nvSpPr>
      <dsp:spPr>
        <a:xfrm>
          <a:off x="182935" y="1900805"/>
          <a:ext cx="1692910" cy="124936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D94954-0B4D-4141-88B1-F2F1BCFE6E66}">
      <dsp:nvSpPr>
        <dsp:cNvPr id="0" name=""/>
        <dsp:cNvSpPr/>
      </dsp:nvSpPr>
      <dsp:spPr>
        <a:xfrm>
          <a:off x="0" y="3435746"/>
          <a:ext cx="8464550" cy="15617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/>
            <a:t>Благодійна акція «Моя книга в бібліотеці ліцею»</a:t>
          </a:r>
          <a:endParaRPr lang="ru-RU" sz="21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Рейди – перевірки стану збереження підручників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Робота книжкової лікарні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Виставки з популяризації книги у бібліотеці</a:t>
          </a:r>
          <a:endParaRPr lang="ru-RU" sz="1600" kern="1200" dirty="0"/>
        </a:p>
      </dsp:txBody>
      <dsp:txXfrm>
        <a:off x="1849080" y="3435746"/>
        <a:ext cx="6615469" cy="1561703"/>
      </dsp:txXfrm>
    </dsp:sp>
    <dsp:sp modelId="{CF9D13BB-3CF2-426A-8721-D158A4FA2F16}">
      <dsp:nvSpPr>
        <dsp:cNvPr id="0" name=""/>
        <dsp:cNvSpPr/>
      </dsp:nvSpPr>
      <dsp:spPr>
        <a:xfrm>
          <a:off x="156170" y="3591917"/>
          <a:ext cx="1692910" cy="124936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1EA45B-8C72-43B3-940A-A8910DDDF01F}">
      <dsp:nvSpPr>
        <dsp:cNvPr id="0" name=""/>
        <dsp:cNvSpPr/>
      </dsp:nvSpPr>
      <dsp:spPr>
        <a:xfrm>
          <a:off x="1071925" y="1114"/>
          <a:ext cx="2030885" cy="121853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Ефективне залучення дітей до самостійного читання</a:t>
          </a:r>
          <a:endParaRPr lang="ru-RU" sz="1800" kern="1200" dirty="0"/>
        </a:p>
      </dsp:txBody>
      <dsp:txXfrm>
        <a:off x="1071925" y="1114"/>
        <a:ext cx="2030885" cy="1218531"/>
      </dsp:txXfrm>
    </dsp:sp>
    <dsp:sp modelId="{AB9F90BF-29F0-4EE0-ABEE-74C619511B94}">
      <dsp:nvSpPr>
        <dsp:cNvPr id="0" name=""/>
        <dsp:cNvSpPr/>
      </dsp:nvSpPr>
      <dsp:spPr>
        <a:xfrm>
          <a:off x="3305900" y="1114"/>
          <a:ext cx="2030885" cy="1218531"/>
        </a:xfrm>
        <a:prstGeom prst="rect">
          <a:avLst/>
        </a:prstGeom>
        <a:solidFill>
          <a:schemeClr val="accent5">
            <a:hueOff val="-257806"/>
            <a:satOff val="-3004"/>
            <a:lumOff val="-54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Вміння дітей самостійно працювати з книгою</a:t>
          </a:r>
          <a:endParaRPr lang="ru-RU" sz="1800" kern="1200" dirty="0"/>
        </a:p>
      </dsp:txBody>
      <dsp:txXfrm>
        <a:off x="3305900" y="1114"/>
        <a:ext cx="2030885" cy="1218531"/>
      </dsp:txXfrm>
    </dsp:sp>
    <dsp:sp modelId="{4A9DFD64-8871-44C7-AAC6-579694BAE7A2}">
      <dsp:nvSpPr>
        <dsp:cNvPr id="0" name=""/>
        <dsp:cNvSpPr/>
      </dsp:nvSpPr>
      <dsp:spPr>
        <a:xfrm>
          <a:off x="1000123" y="1422734"/>
          <a:ext cx="4408464" cy="1218531"/>
        </a:xfrm>
        <a:prstGeom prst="rect">
          <a:avLst/>
        </a:prstGeom>
        <a:solidFill>
          <a:schemeClr val="accent5">
            <a:hueOff val="-515611"/>
            <a:satOff val="-6008"/>
            <a:lumOff val="-107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Виховання шанобливого ставлення до книги та духовних надбань людства</a:t>
          </a:r>
          <a:endParaRPr lang="ru-RU" sz="1800" kern="1200" dirty="0"/>
        </a:p>
      </dsp:txBody>
      <dsp:txXfrm>
        <a:off x="1000123" y="1422734"/>
        <a:ext cx="4408464" cy="1218531"/>
      </dsp:txXfrm>
    </dsp:sp>
    <dsp:sp modelId="{FC8EC9F5-8754-49DC-8BAE-D1DD003800DA}">
      <dsp:nvSpPr>
        <dsp:cNvPr id="0" name=""/>
        <dsp:cNvSpPr/>
      </dsp:nvSpPr>
      <dsp:spPr>
        <a:xfrm>
          <a:off x="1071925" y="2844354"/>
          <a:ext cx="2030885" cy="1218531"/>
        </a:xfrm>
        <a:prstGeom prst="rect">
          <a:avLst/>
        </a:prstGeom>
        <a:solidFill>
          <a:schemeClr val="accent5">
            <a:hueOff val="-773417"/>
            <a:satOff val="-9013"/>
            <a:lumOff val="-161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Виявлення читацьких інтересів учнів</a:t>
          </a:r>
          <a:endParaRPr lang="ru-RU" sz="1800" kern="1200" dirty="0"/>
        </a:p>
      </dsp:txBody>
      <dsp:txXfrm>
        <a:off x="1071925" y="2844354"/>
        <a:ext cx="2030885" cy="1218531"/>
      </dsp:txXfrm>
    </dsp:sp>
    <dsp:sp modelId="{9E6FCEC1-50C8-45EE-B763-DCC1B075CAD1}">
      <dsp:nvSpPr>
        <dsp:cNvPr id="0" name=""/>
        <dsp:cNvSpPr/>
      </dsp:nvSpPr>
      <dsp:spPr>
        <a:xfrm>
          <a:off x="3305900" y="2844354"/>
          <a:ext cx="2030885" cy="1218531"/>
        </a:xfrm>
        <a:prstGeom prst="rect">
          <a:avLst/>
        </a:prstGeom>
        <a:solidFill>
          <a:schemeClr val="accent5">
            <a:hueOff val="-1031223"/>
            <a:satOff val="-12017"/>
            <a:lumOff val="-2158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Популяризація книги, творчості діячів літератури, народних традицій</a:t>
          </a:r>
          <a:endParaRPr lang="ru-RU" sz="1600" kern="1200" dirty="0"/>
        </a:p>
      </dsp:txBody>
      <dsp:txXfrm>
        <a:off x="3305900" y="2844354"/>
        <a:ext cx="2030885" cy="12185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A006A9B-4CBF-40E5-B316-B005CE0DD825}" type="datetimeFigureOut">
              <a:rPr lang="ru-RU"/>
              <a:pPr>
                <a:defRPr/>
              </a:pPr>
              <a:t>19.03.2025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882C9C0-6E71-4393-B680-0542CF26F0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2716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82C9C0-6E71-4393-B680-0542CF26F0E8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888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ru-RU" smtClean="0">
              <a:latin typeface="Arial" charset="0"/>
            </a:endParaRPr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3902E1E-7C7F-4E17-B2CF-D56CDBCE39A3}" type="slidenum">
              <a:rPr lang="ru-RU" altLang="ru-RU" sz="1200" smtClean="0"/>
              <a:pPr eaLnBrk="1" hangingPunct="1"/>
              <a:t>11</a:t>
            </a:fld>
            <a:endParaRPr lang="ru-RU" altLang="ru-RU" sz="1200" smtClean="0"/>
          </a:p>
        </p:txBody>
      </p:sp>
    </p:spTree>
    <p:extLst>
      <p:ext uri="{BB962C8B-B14F-4D97-AF65-F5344CB8AC3E}">
        <p14:creationId xmlns:p14="http://schemas.microsoft.com/office/powerpoint/2010/main" val="19088899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ru-RU" smtClean="0">
              <a:latin typeface="Arial" charset="0"/>
            </a:endParaRP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321BA8C-26E8-4E3F-B0C8-5A89F1C78E56}" type="slidenum">
              <a:rPr lang="ru-RU" altLang="ru-RU" sz="1200" smtClean="0"/>
              <a:pPr eaLnBrk="1" hangingPunct="1"/>
              <a:t>12</a:t>
            </a:fld>
            <a:endParaRPr lang="ru-RU" altLang="ru-RU" sz="1200" smtClean="0"/>
          </a:p>
        </p:txBody>
      </p:sp>
    </p:spTree>
    <p:extLst>
      <p:ext uri="{BB962C8B-B14F-4D97-AF65-F5344CB8AC3E}">
        <p14:creationId xmlns:p14="http://schemas.microsoft.com/office/powerpoint/2010/main" val="645402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ru-RU" smtClean="0">
              <a:latin typeface="Arial" charset="0"/>
            </a:endParaRP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321BA8C-26E8-4E3F-B0C8-5A89F1C78E56}" type="slidenum">
              <a:rPr lang="ru-RU" altLang="ru-RU" sz="1200" smtClean="0"/>
              <a:pPr eaLnBrk="1" hangingPunct="1"/>
              <a:t>13</a:t>
            </a:fld>
            <a:endParaRPr lang="ru-RU" altLang="ru-RU" sz="1200" smtClean="0"/>
          </a:p>
        </p:txBody>
      </p:sp>
    </p:spTree>
    <p:extLst>
      <p:ext uri="{BB962C8B-B14F-4D97-AF65-F5344CB8AC3E}">
        <p14:creationId xmlns:p14="http://schemas.microsoft.com/office/powerpoint/2010/main" val="216970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altLang="ru-RU" smtClean="0">
              <a:latin typeface="Arial" charset="0"/>
            </a:endParaRP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321BA8C-26E8-4E3F-B0C8-5A89F1C78E56}" type="slidenum">
              <a:rPr lang="ru-RU" altLang="ru-RU" sz="1200" smtClean="0"/>
              <a:pPr eaLnBrk="1" hangingPunct="1"/>
              <a:t>14</a:t>
            </a:fld>
            <a:endParaRPr lang="ru-RU" altLang="ru-RU" sz="1200" smtClean="0"/>
          </a:p>
        </p:txBody>
      </p:sp>
    </p:spTree>
    <p:extLst>
      <p:ext uri="{BB962C8B-B14F-4D97-AF65-F5344CB8AC3E}">
        <p14:creationId xmlns:p14="http://schemas.microsoft.com/office/powerpoint/2010/main" val="3741147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882C9C0-6E71-4393-B680-0542CF26F0E8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43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89AD7-CF65-4D3E-BDFE-0CA6FA70A1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87712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EF7D0-241C-41BB-A207-1A839505FE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834852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D0C89-1ED5-4543-89C4-C7AC10D9C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36730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72E22-5B84-49BA-BCC3-49E6BB75D2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70714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1E89C-8340-4066-ADA3-0C9DDC45C3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494038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29D39-7CA0-4F0E-BC3A-1C67A9E86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536134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93A21-1AAA-4152-87FB-1B8528547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28315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5429A-D4F6-4976-9587-200FF42AD1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26115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C9761-C053-4B2B-BD97-EB6063AD7D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19280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9A4A6-D714-44A2-A0AA-E1062C0E29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943881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664C7-01F1-4FCE-99CA-33EA2A1F23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4400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1FAA2261-78AC-411F-A76E-DB3E552B0A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4" r:id="rId2"/>
    <p:sldLayoutId id="2147484046" r:id="rId3"/>
    <p:sldLayoutId id="2147484043" r:id="rId4"/>
    <p:sldLayoutId id="2147484042" r:id="rId5"/>
    <p:sldLayoutId id="2147484041" r:id="rId6"/>
    <p:sldLayoutId id="2147484040" r:id="rId7"/>
    <p:sldLayoutId id="2147484039" r:id="rId8"/>
    <p:sldLayoutId id="2147484047" r:id="rId9"/>
    <p:sldLayoutId id="2147484038" r:id="rId10"/>
    <p:sldLayoutId id="2147484037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hyperlink" Target="http://kr.cen.library.kr.ua/index.php?lng=ua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gradFill rotWithShape="0">
          <a:gsLst>
            <a:gs pos="0">
              <a:schemeClr val="bg1"/>
            </a:gs>
            <a:gs pos="100000">
              <a:srgbClr val="B0DBEE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3200" y="5053013"/>
            <a:ext cx="5637213" cy="881062"/>
          </a:xfrm>
        </p:spPr>
        <p:txBody>
          <a:bodyPr/>
          <a:lstStyle/>
          <a:p>
            <a:pPr eaLnBrk="1" hangingPunct="1"/>
            <a:r>
              <a:rPr lang="ru-RU" altLang="ru-RU" smtClean="0"/>
              <a:t> 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17581" y="5877272"/>
            <a:ext cx="7175351" cy="504056"/>
          </a:xfrm>
        </p:spPr>
        <p:txBody>
          <a:bodyPr/>
          <a:lstStyle/>
          <a:p>
            <a:pPr marL="18288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1600" dirty="0" smtClean="0"/>
              <a:t>.</a:t>
            </a:r>
            <a:endParaRPr lang="ru-RU" sz="1600" dirty="0" smtClean="0"/>
          </a:p>
        </p:txBody>
      </p:sp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4572000" y="260350"/>
            <a:ext cx="424497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kern="10" dirty="0" err="1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Яготинський</a:t>
            </a:r>
            <a:r>
              <a:rPr lang="uk-UA" sz="36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ліцей №1 </a:t>
            </a:r>
            <a:endParaRPr lang="ru-RU" sz="3600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FF0000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468313" y="2276475"/>
            <a:ext cx="6769100" cy="40147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b="1" kern="10" dirty="0" err="1" smtClean="0">
                <a:ln w="12700">
                  <a:solidFill>
                    <a:srgbClr val="D020AD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20320" dir="1799969" algn="tl" rotWithShape="0">
                    <a:srgbClr val="000000">
                      <a:alpha val="39998"/>
                    </a:srgbClr>
                  </a:outerShdw>
                </a:effectLst>
                <a:latin typeface="Monotype Corsiva"/>
              </a:rPr>
              <a:t>Портфо</a:t>
            </a:r>
            <a:r>
              <a:rPr lang="uk-UA" sz="3600" b="1" kern="10" dirty="0" err="1" smtClean="0">
                <a:ln w="12700">
                  <a:solidFill>
                    <a:srgbClr val="D020AD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20320" dir="1799969" algn="tl" rotWithShape="0">
                    <a:srgbClr val="000000">
                      <a:alpha val="39998"/>
                    </a:srgbClr>
                  </a:outerShdw>
                </a:effectLst>
                <a:latin typeface="Monotype Corsiva"/>
              </a:rPr>
              <a:t>ліо</a:t>
            </a:r>
            <a:endParaRPr lang="ru-RU" sz="3600" b="1" kern="10" dirty="0">
              <a:ln w="12700">
                <a:solidFill>
                  <a:srgbClr val="D020AD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20320" dir="1799969" algn="tl" rotWithShape="0">
                  <a:srgbClr val="000000">
                    <a:alpha val="39998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2552700" y="3735388"/>
            <a:ext cx="6264275" cy="25225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endParaRPr lang="ru-RU" sz="2000" kern="10">
              <a:latin typeface="Arial"/>
              <a:cs typeface="Arial"/>
            </a:endParaRPr>
          </a:p>
        </p:txBody>
      </p:sp>
      <p:pic>
        <p:nvPicPr>
          <p:cNvPr id="5127" name="Picture 10" descr="C:\Users\Admin\Pictures\Рисунок1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60350"/>
            <a:ext cx="4365625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4157663"/>
            <a:ext cx="2595562" cy="270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214414" y="6072206"/>
            <a:ext cx="521497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Бібліотекар :  </a:t>
            </a:r>
            <a:r>
              <a:rPr lang="uk-UA" sz="2000" dirty="0" err="1" smtClean="0"/>
              <a:t>Валенок</a:t>
            </a:r>
            <a:r>
              <a:rPr lang="uk-UA" sz="2000" dirty="0" smtClean="0"/>
              <a:t> Лариса Петрівна</a:t>
            </a:r>
            <a:endParaRPr lang="ru-RU" sz="20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5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animBg="1"/>
      <p:bldP spid="2055" grpId="0" animBg="1"/>
      <p:bldP spid="205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357686" y="5143512"/>
            <a:ext cx="3583553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dirty="0" smtClean="0"/>
              <a:t>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57188" y="1857375"/>
            <a:ext cx="8572530" cy="46799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uk-UA" altLang="ru-RU" sz="1400" dirty="0" smtClean="0">
              <a:latin typeface="Arial Black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600" dirty="0" smtClean="0">
                <a:latin typeface="Arial Black" pitchFamily="34" charset="0"/>
              </a:rPr>
              <a:t>Фонд бібліотеки укомплектовано літературою: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600" dirty="0">
                <a:latin typeface="Arial Black" pitchFamily="34" charset="0"/>
              </a:rPr>
              <a:t> </a:t>
            </a:r>
            <a:r>
              <a:rPr lang="uk-UA" altLang="ru-RU" sz="1600" dirty="0" smtClean="0">
                <a:latin typeface="Arial Black" pitchFamily="34" charset="0"/>
              </a:rPr>
              <a:t>      </a:t>
            </a:r>
            <a:r>
              <a:rPr lang="uk-UA" altLang="ru-RU" sz="1600" b="1" dirty="0" smtClean="0">
                <a:latin typeface="Arial Black" pitchFamily="34" charset="0"/>
              </a:rPr>
              <a:t>художня література - </a:t>
            </a:r>
            <a:r>
              <a:rPr lang="uk-UA" altLang="ru-RU" sz="1600" b="1" dirty="0">
                <a:latin typeface="Arial Black" pitchFamily="34" charset="0"/>
              </a:rPr>
              <a:t>8</a:t>
            </a:r>
            <a:r>
              <a:rPr lang="uk-UA" altLang="ru-RU" sz="1600" b="1" dirty="0" smtClean="0">
                <a:latin typeface="Arial Black" pitchFamily="34" charset="0"/>
              </a:rPr>
              <a:t>553</a:t>
            </a:r>
            <a:endParaRPr lang="ru-RU" altLang="ru-RU" sz="1600" b="1" dirty="0" smtClean="0">
              <a:latin typeface="Arial Black" pitchFamily="34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1600" dirty="0" smtClean="0">
                <a:latin typeface="Arial Black" pitchFamily="34" charset="0"/>
              </a:rPr>
              <a:t>       підручники</a:t>
            </a:r>
            <a:r>
              <a:rPr lang="en-US" altLang="ru-RU" sz="1600" dirty="0" smtClean="0">
                <a:latin typeface="Arial Black" pitchFamily="34" charset="0"/>
              </a:rPr>
              <a:t> </a:t>
            </a:r>
            <a:r>
              <a:rPr lang="uk-UA" altLang="ru-RU" sz="1600" dirty="0" smtClean="0">
                <a:latin typeface="Arial Black" pitchFamily="34" charset="0"/>
              </a:rPr>
              <a:t> - </a:t>
            </a:r>
            <a:r>
              <a:rPr lang="uk-UA" altLang="ru-RU" sz="1600" b="1" dirty="0" smtClean="0">
                <a:latin typeface="Arial Black" pitchFamily="34" charset="0"/>
              </a:rPr>
              <a:t>11542</a:t>
            </a:r>
            <a:r>
              <a:rPr lang="ru-RU" altLang="ru-RU" sz="1600" b="1" dirty="0" smtClean="0">
                <a:latin typeface="Arial Black" pitchFamily="34" charset="0"/>
              </a:rPr>
              <a:t> </a:t>
            </a:r>
            <a:r>
              <a:rPr lang="ru-RU" altLang="ru-RU" sz="1600" b="1" dirty="0" err="1" smtClean="0">
                <a:latin typeface="Arial Black" pitchFamily="34" charset="0"/>
              </a:rPr>
              <a:t>примірників</a:t>
            </a:r>
            <a:endParaRPr lang="ru-RU" altLang="ru-RU" sz="1600" dirty="0" smtClean="0">
              <a:latin typeface="Arial Black" pitchFamily="34" charset="0"/>
            </a:endParaRPr>
          </a:p>
          <a:p>
            <a:pPr eaLnBrk="1" hangingPunct="1">
              <a:buFontTx/>
              <a:buNone/>
            </a:pPr>
            <a:r>
              <a:rPr lang="uk-UA" altLang="ru-RU" sz="1600" dirty="0" smtClean="0">
                <a:latin typeface="Arial Black" pitchFamily="34" charset="0"/>
              </a:rPr>
              <a:t>Фонд розставлено за алфавітом. </a:t>
            </a:r>
          </a:p>
          <a:p>
            <a:pPr eaLnBrk="1" hangingPunct="1">
              <a:buFontTx/>
              <a:buNone/>
            </a:pPr>
            <a:r>
              <a:rPr lang="uk-UA" altLang="ru-RU" sz="1600" dirty="0" smtClean="0">
                <a:latin typeface="Arial Black" pitchFamily="34" charset="0"/>
              </a:rPr>
              <a:t>Режим збереження фонду дотримується.</a:t>
            </a:r>
          </a:p>
          <a:p>
            <a:pPr eaLnBrk="1" hangingPunct="1">
              <a:buFontTx/>
              <a:buNone/>
            </a:pPr>
            <a:r>
              <a:rPr lang="uk-UA" altLang="ru-RU" sz="1600" dirty="0" smtClean="0">
                <a:latin typeface="Arial Black" pitchFamily="34" charset="0"/>
              </a:rPr>
              <a:t> До фонду відкритий доступ.</a:t>
            </a:r>
          </a:p>
          <a:p>
            <a:pPr eaLnBrk="1" hangingPunct="1">
              <a:buFontTx/>
              <a:buNone/>
            </a:pPr>
            <a:endParaRPr lang="uk-UA" altLang="ru-RU" sz="1600" dirty="0" smtClean="0">
              <a:latin typeface="Arial Black" pitchFamily="34" charset="0"/>
            </a:endParaRPr>
          </a:p>
          <a:p>
            <a:pPr eaLnBrk="1" hangingPunct="1">
              <a:buFontTx/>
              <a:buNone/>
            </a:pPr>
            <a:r>
              <a:rPr lang="uk-UA" altLang="ru-RU" sz="1600" dirty="0" smtClean="0">
                <a:latin typeface="Arial Black" pitchFamily="34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uk-UA" altLang="ru-RU" sz="1600" dirty="0" smtClean="0">
                <a:latin typeface="Arial Black" pitchFamily="34" charset="0"/>
              </a:rPr>
              <a:t>Робота з читачами:</a:t>
            </a:r>
          </a:p>
          <a:p>
            <a:pPr eaLnBrk="1" hangingPunct="1">
              <a:buFontTx/>
              <a:buNone/>
            </a:pPr>
            <a:r>
              <a:rPr lang="uk-UA" altLang="ru-RU" sz="1600" dirty="0" smtClean="0">
                <a:latin typeface="Arial Black" pitchFamily="34" charset="0"/>
              </a:rPr>
              <a:t>Кількість – 556</a:t>
            </a:r>
          </a:p>
          <a:p>
            <a:pPr eaLnBrk="1" hangingPunct="1">
              <a:buFontTx/>
              <a:buNone/>
            </a:pPr>
            <a:r>
              <a:rPr lang="uk-UA" altLang="ru-RU" sz="1600" dirty="0" smtClean="0">
                <a:latin typeface="Arial Black" pitchFamily="34" charset="0"/>
              </a:rPr>
              <a:t>Книговидача - 7789</a:t>
            </a:r>
          </a:p>
          <a:p>
            <a:pPr eaLnBrk="1" hangingPunct="1">
              <a:buFontTx/>
              <a:buNone/>
            </a:pPr>
            <a:r>
              <a:rPr lang="uk-UA" altLang="ru-RU" sz="1600" dirty="0" smtClean="0">
                <a:latin typeface="Arial Black" pitchFamily="34" charset="0"/>
              </a:rPr>
              <a:t>Відвідування - 4298</a:t>
            </a:r>
          </a:p>
          <a:p>
            <a:pPr eaLnBrk="1" hangingPunct="1">
              <a:buFontTx/>
              <a:buNone/>
            </a:pPr>
            <a:endParaRPr lang="uk-UA" altLang="ru-RU" sz="1800" dirty="0" smtClean="0">
              <a:latin typeface="Arial Black" pitchFamily="34" charset="0"/>
            </a:endParaRPr>
          </a:p>
        </p:txBody>
      </p:sp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428625" y="333375"/>
            <a:ext cx="7383463" cy="1295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Фонд </a:t>
            </a:r>
            <a:r>
              <a:rPr lang="ru-RU" sz="36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бібліотеки</a:t>
            </a:r>
            <a:endParaRPr lang="ru-RU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9" name="Picture 2" descr="C:\Users\ADMIN\Downloads\20250214_120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94145">
            <a:off x="5353451" y="1662668"/>
            <a:ext cx="3112992" cy="2334744"/>
          </a:xfrm>
          <a:prstGeom prst="rect">
            <a:avLst/>
          </a:prstGeom>
          <a:noFill/>
        </p:spPr>
      </p:pic>
      <p:pic>
        <p:nvPicPr>
          <p:cNvPr id="1027" name="Picture 3" descr="C:\Users\ADMIN\Downloads\FB_IMG_174099783768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4286256"/>
            <a:ext cx="4429156" cy="22860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1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1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1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 smtClean="0">
              <a:solidFill>
                <a:srgbClr val="0033CC"/>
              </a:solidFill>
            </a:endParaRPr>
          </a:p>
        </p:txBody>
      </p:sp>
      <p:sp>
        <p:nvSpPr>
          <p:cNvPr id="27652" name="Oval 4"/>
          <p:cNvSpPr>
            <a:spLocks noChangeArrowheads="1"/>
          </p:cNvSpPr>
          <p:nvPr/>
        </p:nvSpPr>
        <p:spPr bwMode="auto">
          <a:xfrm>
            <a:off x="1042988" y="260350"/>
            <a:ext cx="7345362" cy="1368425"/>
          </a:xfrm>
          <a:prstGeom prst="ellipse">
            <a:avLst/>
          </a:prstGeom>
          <a:solidFill>
            <a:srgbClr val="00B0F0"/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2400" b="1" dirty="0">
                <a:solidFill>
                  <a:srgbClr val="0000FF"/>
                </a:solidFill>
              </a:rPr>
              <a:t>Наша </a:t>
            </a:r>
            <a:r>
              <a:rPr lang="ru-RU" altLang="ru-RU" sz="2400" b="1" dirty="0" err="1">
                <a:solidFill>
                  <a:srgbClr val="0000FF"/>
                </a:solidFill>
              </a:rPr>
              <a:t>бібліотека</a:t>
            </a:r>
            <a:r>
              <a:rPr lang="ru-RU" altLang="ru-RU" sz="2400" b="1" dirty="0">
                <a:solidFill>
                  <a:srgbClr val="0000FF"/>
                </a:solidFill>
              </a:rPr>
              <a:t> як центр духовного</a:t>
            </a:r>
          </a:p>
          <a:p>
            <a:pPr algn="ctr"/>
            <a:r>
              <a:rPr lang="ru-RU" altLang="ru-RU" sz="2400" b="1" dirty="0">
                <a:solidFill>
                  <a:srgbClr val="0000FF"/>
                </a:solidFill>
              </a:rPr>
              <a:t> </a:t>
            </a:r>
            <a:r>
              <a:rPr lang="ru-RU" altLang="ru-RU" sz="2400" b="1" dirty="0" err="1">
                <a:solidFill>
                  <a:srgbClr val="0000FF"/>
                </a:solidFill>
              </a:rPr>
              <a:t>становлення</a:t>
            </a:r>
            <a:r>
              <a:rPr lang="ru-RU" altLang="ru-RU" sz="2400" b="1" dirty="0">
                <a:solidFill>
                  <a:srgbClr val="0000FF"/>
                </a:solidFill>
              </a:rPr>
              <a:t> </a:t>
            </a:r>
            <a:r>
              <a:rPr lang="ru-RU" altLang="ru-RU" sz="2400" b="1" dirty="0" err="1">
                <a:solidFill>
                  <a:srgbClr val="0000FF"/>
                </a:solidFill>
              </a:rPr>
              <a:t>особистості</a:t>
            </a:r>
            <a:r>
              <a:rPr lang="ru-RU" altLang="ru-RU" sz="2400" b="1" dirty="0">
                <a:solidFill>
                  <a:srgbClr val="0000FF"/>
                </a:solidFill>
              </a:rPr>
              <a:t>:</a:t>
            </a:r>
          </a:p>
        </p:txBody>
      </p:sp>
      <p:sp>
        <p:nvSpPr>
          <p:cNvPr id="27653" name="Oval 5"/>
          <p:cNvSpPr>
            <a:spLocks noChangeArrowheads="1"/>
          </p:cNvSpPr>
          <p:nvPr/>
        </p:nvSpPr>
        <p:spPr bwMode="auto">
          <a:xfrm>
            <a:off x="251520" y="2132856"/>
            <a:ext cx="4295775" cy="1728787"/>
          </a:xfrm>
          <a:prstGeom prst="ellipse">
            <a:avLst/>
          </a:prstGeom>
          <a:solidFill>
            <a:srgbClr val="00B0F0"/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800" b="1" dirty="0" err="1">
                <a:solidFill>
                  <a:srgbClr val="0000FF"/>
                </a:solidFill>
              </a:rPr>
              <a:t>Сприяє</a:t>
            </a:r>
            <a:r>
              <a:rPr lang="ru-RU" altLang="ru-RU" sz="1800" b="1" dirty="0">
                <a:solidFill>
                  <a:srgbClr val="0000FF"/>
                </a:solidFill>
              </a:rPr>
              <a:t>  </a:t>
            </a:r>
            <a:r>
              <a:rPr lang="ru-RU" altLang="ru-RU" sz="1800" b="1" dirty="0" err="1">
                <a:solidFill>
                  <a:srgbClr val="0000FF"/>
                </a:solidFill>
              </a:rPr>
              <a:t>успішному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 err="1">
                <a:solidFill>
                  <a:srgbClr val="0000FF"/>
                </a:solidFill>
              </a:rPr>
              <a:t>засвоєнню</a:t>
            </a:r>
            <a:endParaRPr lang="ru-RU" altLang="ru-RU" sz="1800" b="1" dirty="0">
              <a:solidFill>
                <a:srgbClr val="0000FF"/>
              </a:solidFill>
            </a:endParaRPr>
          </a:p>
          <a:p>
            <a:pPr algn="ctr"/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 err="1">
                <a:solidFill>
                  <a:srgbClr val="0000FF"/>
                </a:solidFill>
              </a:rPr>
              <a:t>учнями</a:t>
            </a:r>
            <a:endParaRPr lang="ru-RU" altLang="ru-RU" sz="1800" b="1" dirty="0">
              <a:solidFill>
                <a:srgbClr val="0000FF"/>
              </a:solidFill>
            </a:endParaRPr>
          </a:p>
          <a:p>
            <a:pPr algn="ctr"/>
            <a:r>
              <a:rPr lang="ru-RU" altLang="ru-RU" sz="1800" b="1" dirty="0" err="1">
                <a:solidFill>
                  <a:srgbClr val="0000FF"/>
                </a:solidFill>
              </a:rPr>
              <a:t>навчальних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 err="1">
                <a:solidFill>
                  <a:srgbClr val="0000FF"/>
                </a:solidFill>
              </a:rPr>
              <a:t>програм</a:t>
            </a:r>
            <a:endParaRPr lang="ru-RU" altLang="ru-RU" sz="1800" b="1" dirty="0">
              <a:solidFill>
                <a:srgbClr val="0000FF"/>
              </a:solidFill>
            </a:endParaRPr>
          </a:p>
        </p:txBody>
      </p:sp>
      <p:sp>
        <p:nvSpPr>
          <p:cNvPr id="27654" name="Oval 6"/>
          <p:cNvSpPr>
            <a:spLocks noChangeArrowheads="1"/>
          </p:cNvSpPr>
          <p:nvPr/>
        </p:nvSpPr>
        <p:spPr bwMode="auto">
          <a:xfrm>
            <a:off x="4970463" y="2133600"/>
            <a:ext cx="4173537" cy="1727200"/>
          </a:xfrm>
          <a:prstGeom prst="ellipse">
            <a:avLst/>
          </a:prstGeom>
          <a:solidFill>
            <a:srgbClr val="00B0F0"/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800" b="1" dirty="0" err="1">
                <a:solidFill>
                  <a:srgbClr val="0000FF"/>
                </a:solidFill>
              </a:rPr>
              <a:t>Розвиває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 err="1">
                <a:solidFill>
                  <a:srgbClr val="0000FF"/>
                </a:solidFill>
              </a:rPr>
              <a:t>творчу</a:t>
            </a:r>
            <a:r>
              <a:rPr lang="ru-RU" altLang="ru-RU" sz="1800" b="1" dirty="0">
                <a:solidFill>
                  <a:srgbClr val="0000FF"/>
                </a:solidFill>
              </a:rPr>
              <a:t> думку, </a:t>
            </a:r>
          </a:p>
          <a:p>
            <a:pPr algn="ctr"/>
            <a:r>
              <a:rPr lang="ru-RU" altLang="ru-RU" sz="1800" b="1" dirty="0" err="1">
                <a:solidFill>
                  <a:srgbClr val="0000FF"/>
                </a:solidFill>
              </a:rPr>
              <a:t>пізнавальні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 err="1">
                <a:solidFill>
                  <a:srgbClr val="0000FF"/>
                </a:solidFill>
              </a:rPr>
              <a:t>здібності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</a:p>
          <a:p>
            <a:pPr algn="ctr"/>
            <a:r>
              <a:rPr lang="ru-RU" altLang="ru-RU" sz="1800" b="1" dirty="0">
                <a:solidFill>
                  <a:srgbClr val="0000FF"/>
                </a:solidFill>
              </a:rPr>
              <a:t>та </a:t>
            </a:r>
            <a:r>
              <a:rPr lang="ru-RU" altLang="ru-RU" sz="1800" b="1" dirty="0" err="1">
                <a:solidFill>
                  <a:srgbClr val="0000FF"/>
                </a:solidFill>
              </a:rPr>
              <a:t>інтереси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 err="1">
                <a:solidFill>
                  <a:srgbClr val="0000FF"/>
                </a:solidFill>
              </a:rPr>
              <a:t>школярів</a:t>
            </a:r>
            <a:r>
              <a:rPr lang="ru-RU" altLang="ru-RU" sz="1800" b="1" dirty="0">
                <a:solidFill>
                  <a:srgbClr val="0000FF"/>
                </a:solidFill>
              </a:rPr>
              <a:t>,</a:t>
            </a:r>
          </a:p>
        </p:txBody>
      </p:sp>
      <p:sp>
        <p:nvSpPr>
          <p:cNvPr id="27656" name="Oval 8"/>
          <p:cNvSpPr>
            <a:spLocks noChangeArrowheads="1"/>
          </p:cNvSpPr>
          <p:nvPr/>
        </p:nvSpPr>
        <p:spPr bwMode="auto">
          <a:xfrm>
            <a:off x="1258888" y="4437063"/>
            <a:ext cx="6992937" cy="2016125"/>
          </a:xfrm>
          <a:prstGeom prst="ellipse">
            <a:avLst/>
          </a:prstGeom>
          <a:solidFill>
            <a:srgbClr val="00B0F0"/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800" b="1" dirty="0" err="1">
                <a:solidFill>
                  <a:srgbClr val="0000FF"/>
                </a:solidFill>
              </a:rPr>
              <a:t>Формує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 err="1">
                <a:solidFill>
                  <a:srgbClr val="0000FF"/>
                </a:solidFill>
              </a:rPr>
              <a:t>духовну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</a:p>
          <a:p>
            <a:pPr algn="ctr"/>
            <a:r>
              <a:rPr lang="ru-RU" altLang="ru-RU" sz="1800" b="1" dirty="0">
                <a:solidFill>
                  <a:srgbClr val="0000FF"/>
                </a:solidFill>
              </a:rPr>
              <a:t>культуру </a:t>
            </a:r>
            <a:r>
              <a:rPr lang="ru-RU" altLang="ru-RU" sz="1800" b="1" dirty="0" err="1">
                <a:solidFill>
                  <a:srgbClr val="0000FF"/>
                </a:solidFill>
              </a:rPr>
              <a:t>школярів</a:t>
            </a:r>
            <a:r>
              <a:rPr lang="ru-RU" altLang="ru-RU" sz="1800" b="1" dirty="0">
                <a:solidFill>
                  <a:srgbClr val="0000FF"/>
                </a:solidFill>
              </a:rPr>
              <a:t>, </a:t>
            </a:r>
            <a:r>
              <a:rPr lang="ru-RU" altLang="ru-RU" sz="1800" b="1" dirty="0" err="1">
                <a:solidFill>
                  <a:srgbClr val="0000FF"/>
                </a:solidFill>
              </a:rPr>
              <a:t>духовних</a:t>
            </a:r>
            <a:endParaRPr lang="ru-RU" altLang="ru-RU" sz="1800" b="1" dirty="0">
              <a:solidFill>
                <a:srgbClr val="0000FF"/>
              </a:solidFill>
            </a:endParaRPr>
          </a:p>
          <a:p>
            <a:pPr algn="ctr"/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 err="1">
                <a:solidFill>
                  <a:srgbClr val="0000FF"/>
                </a:solidFill>
              </a:rPr>
              <a:t>ціннісних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 err="1">
                <a:solidFill>
                  <a:srgbClr val="0000FF"/>
                </a:solidFill>
              </a:rPr>
              <a:t>орієнтацій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</a:p>
          <a:p>
            <a:pPr algn="ctr"/>
            <a:r>
              <a:rPr lang="ru-RU" altLang="ru-RU" sz="1800" b="1" dirty="0">
                <a:solidFill>
                  <a:srgbClr val="0000FF"/>
                </a:solidFill>
              </a:rPr>
              <a:t>через </a:t>
            </a:r>
            <a:r>
              <a:rPr lang="ru-RU" altLang="ru-RU" sz="1800" b="1" dirty="0" err="1">
                <a:solidFill>
                  <a:srgbClr val="0000FF"/>
                </a:solidFill>
              </a:rPr>
              <a:t>засвоєння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 err="1">
                <a:solidFill>
                  <a:srgbClr val="0000FF"/>
                </a:solidFill>
              </a:rPr>
              <a:t>надбань</a:t>
            </a:r>
            <a:endParaRPr lang="ru-RU" altLang="ru-RU" sz="1800" b="1" dirty="0">
              <a:solidFill>
                <a:srgbClr val="0000FF"/>
              </a:solidFill>
            </a:endParaRPr>
          </a:p>
          <a:p>
            <a:pPr algn="ctr"/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 err="1">
                <a:solidFill>
                  <a:srgbClr val="0000FF"/>
                </a:solidFill>
              </a:rPr>
              <a:t>вітчизняної</a:t>
            </a:r>
            <a:r>
              <a:rPr lang="ru-RU" altLang="ru-RU" sz="1800" b="1" dirty="0">
                <a:solidFill>
                  <a:srgbClr val="0000FF"/>
                </a:solidFill>
              </a:rPr>
              <a:t> та </a:t>
            </a:r>
            <a:r>
              <a:rPr lang="ru-RU" altLang="ru-RU" sz="1800" b="1" dirty="0" err="1">
                <a:solidFill>
                  <a:srgbClr val="0000FF"/>
                </a:solidFill>
              </a:rPr>
              <a:t>духовної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 err="1">
                <a:solidFill>
                  <a:srgbClr val="0000FF"/>
                </a:solidFill>
              </a:rPr>
              <a:t>культури</a:t>
            </a:r>
            <a:r>
              <a:rPr lang="ru-RU" altLang="ru-RU" sz="1800" b="1" dirty="0">
                <a:solidFill>
                  <a:srgbClr val="0000FF"/>
                </a:solidFill>
              </a:rPr>
              <a:t>. </a:t>
            </a:r>
          </a:p>
        </p:txBody>
      </p:sp>
      <p:sp>
        <p:nvSpPr>
          <p:cNvPr id="10247" name="Line 14"/>
          <p:cNvSpPr>
            <a:spLocks noChangeShapeType="1"/>
          </p:cNvSpPr>
          <p:nvPr/>
        </p:nvSpPr>
        <p:spPr bwMode="auto">
          <a:xfrm>
            <a:off x="4751388" y="1628775"/>
            <a:ext cx="36512" cy="2808288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8" name="Line 15"/>
          <p:cNvSpPr>
            <a:spLocks noChangeShapeType="1"/>
          </p:cNvSpPr>
          <p:nvPr/>
        </p:nvSpPr>
        <p:spPr bwMode="auto">
          <a:xfrm>
            <a:off x="7459663" y="1366838"/>
            <a:ext cx="792162" cy="949325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9" name="Line 16"/>
          <p:cNvSpPr>
            <a:spLocks noChangeShapeType="1"/>
          </p:cNvSpPr>
          <p:nvPr/>
        </p:nvSpPr>
        <p:spPr bwMode="auto">
          <a:xfrm flipH="1">
            <a:off x="1042988" y="1266825"/>
            <a:ext cx="609600" cy="1079500"/>
          </a:xfrm>
          <a:prstGeom prst="line">
            <a:avLst/>
          </a:prstGeom>
          <a:noFill/>
          <a:ln w="28575">
            <a:solidFill>
              <a:srgbClr val="0033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0250" name="Picture 10" descr="C:\Users\Admin\Desktop\a_image00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065588"/>
            <a:ext cx="1663700" cy="183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11" descr="C:\Users\Admin\Desktop\image0023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463" y="4070350"/>
            <a:ext cx="19081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76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2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2" grpId="0" animBg="1"/>
      <p:bldP spid="27653" grpId="0" animBg="1"/>
      <p:bldP spid="27654" grpId="0" animBg="1"/>
      <p:bldP spid="2765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Oval 4"/>
          <p:cNvSpPr>
            <a:spLocks noChangeArrowheads="1"/>
          </p:cNvSpPr>
          <p:nvPr/>
        </p:nvSpPr>
        <p:spPr bwMode="auto">
          <a:xfrm>
            <a:off x="1271588" y="2616200"/>
            <a:ext cx="7345362" cy="1368425"/>
          </a:xfrm>
          <a:prstGeom prst="ellipse">
            <a:avLst/>
          </a:prstGeom>
          <a:solidFill>
            <a:srgbClr val="00B050"/>
          </a:solidFill>
          <a:ln w="25400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2400" b="1" dirty="0"/>
              <a:t>В </a:t>
            </a:r>
            <a:r>
              <a:rPr lang="ru-RU" altLang="ru-RU" sz="2400" b="1" dirty="0" err="1"/>
              <a:t>своїй</a:t>
            </a:r>
            <a:r>
              <a:rPr lang="ru-RU" altLang="ru-RU" sz="2400" b="1" dirty="0"/>
              <a:t> </a:t>
            </a:r>
            <a:r>
              <a:rPr lang="ru-RU" altLang="ru-RU" sz="2400" b="1" dirty="0" err="1"/>
              <a:t>роботі</a:t>
            </a:r>
            <a:endParaRPr lang="ru-RU" altLang="ru-RU" sz="2400" b="1" dirty="0"/>
          </a:p>
          <a:p>
            <a:pPr algn="ctr"/>
            <a:r>
              <a:rPr lang="ru-RU" altLang="ru-RU" sz="2400" b="1" dirty="0"/>
              <a:t> над проблемною темою </a:t>
            </a:r>
            <a:r>
              <a:rPr lang="ru-RU" altLang="ru-RU" sz="2400" b="1" dirty="0" err="1"/>
              <a:t>бібліотекар</a:t>
            </a:r>
            <a:endParaRPr lang="ru-RU" altLang="ru-RU" sz="2400" b="1" dirty="0"/>
          </a:p>
          <a:p>
            <a:pPr algn="ctr"/>
            <a:r>
              <a:rPr lang="ru-RU" altLang="ru-RU" sz="2400" b="1" dirty="0"/>
              <a:t> </a:t>
            </a:r>
            <a:r>
              <a:rPr lang="ru-RU" altLang="ru-RU" sz="2400" b="1" dirty="0" err="1"/>
              <a:t>працює</a:t>
            </a:r>
            <a:r>
              <a:rPr lang="ru-RU" altLang="ru-RU" sz="2400" b="1" dirty="0"/>
              <a:t> над </a:t>
            </a:r>
            <a:r>
              <a:rPr lang="ru-RU" altLang="ru-RU" sz="2400" b="1" dirty="0" err="1"/>
              <a:t>завданнями</a:t>
            </a:r>
            <a:r>
              <a:rPr lang="ru-RU" altLang="ru-RU" sz="2400" b="1" dirty="0"/>
              <a:t>:</a:t>
            </a:r>
          </a:p>
        </p:txBody>
      </p:sp>
      <p:sp>
        <p:nvSpPr>
          <p:cNvPr id="27653" name="Oval 5"/>
          <p:cNvSpPr>
            <a:spLocks noChangeArrowheads="1"/>
          </p:cNvSpPr>
          <p:nvPr/>
        </p:nvSpPr>
        <p:spPr bwMode="auto">
          <a:xfrm>
            <a:off x="0" y="404813"/>
            <a:ext cx="4248150" cy="1692275"/>
          </a:xfrm>
          <a:prstGeom prst="ellipse">
            <a:avLst/>
          </a:prstGeom>
          <a:solidFill>
            <a:srgbClr val="00FF00"/>
          </a:solidFill>
          <a:ln w="25400">
            <a:solidFill>
              <a:schemeClr val="accent4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800" b="1" dirty="0" err="1"/>
              <a:t>володіти</a:t>
            </a:r>
            <a:r>
              <a:rPr lang="ru-RU" sz="1800" b="1" dirty="0"/>
              <a:t> </a:t>
            </a:r>
            <a:r>
              <a:rPr lang="ru-RU" sz="1800" b="1" dirty="0" err="1"/>
              <a:t>вмінням</a:t>
            </a:r>
            <a:endParaRPr lang="ru-RU" sz="1800" b="1" dirty="0"/>
          </a:p>
          <a:p>
            <a:pPr algn="ctr">
              <a:defRPr/>
            </a:pPr>
            <a:r>
              <a:rPr lang="ru-RU" sz="1800" b="1" dirty="0"/>
              <a:t> </a:t>
            </a:r>
            <a:r>
              <a:rPr lang="ru-RU" sz="1800" b="1" dirty="0" err="1"/>
              <a:t>співвідносити</a:t>
            </a:r>
            <a:endParaRPr lang="ru-RU" sz="1800" b="1" dirty="0"/>
          </a:p>
          <a:p>
            <a:pPr algn="ctr">
              <a:defRPr/>
            </a:pPr>
            <a:r>
              <a:rPr lang="ru-RU" sz="1800" b="1" dirty="0"/>
              <a:t> </a:t>
            </a:r>
            <a:r>
              <a:rPr lang="ru-RU" sz="1800" b="1" dirty="0" err="1"/>
              <a:t>форми</a:t>
            </a:r>
            <a:r>
              <a:rPr lang="ru-RU" sz="1800" b="1" dirty="0"/>
              <a:t> і </a:t>
            </a:r>
            <a:r>
              <a:rPr lang="ru-RU" sz="1800" b="1" dirty="0" err="1"/>
              <a:t>методи</a:t>
            </a:r>
            <a:r>
              <a:rPr lang="ru-RU" sz="1800" b="1" dirty="0"/>
              <a:t> </a:t>
            </a:r>
            <a:r>
              <a:rPr lang="ru-RU" sz="1800" b="1" dirty="0" err="1"/>
              <a:t>роботи</a:t>
            </a:r>
            <a:endParaRPr lang="ru-RU" sz="1800" b="1" dirty="0"/>
          </a:p>
          <a:p>
            <a:pPr algn="ctr">
              <a:defRPr/>
            </a:pPr>
            <a:r>
              <a:rPr lang="ru-RU" sz="1800" b="1" dirty="0"/>
              <a:t> з </a:t>
            </a:r>
            <a:r>
              <a:rPr lang="ru-RU" sz="1800" b="1" dirty="0" err="1"/>
              <a:t>моральними</a:t>
            </a:r>
            <a:r>
              <a:rPr lang="ru-RU" sz="1800" b="1" dirty="0"/>
              <a:t> потребами і </a:t>
            </a:r>
          </a:p>
          <a:p>
            <a:pPr algn="ctr">
              <a:defRPr/>
            </a:pPr>
            <a:r>
              <a:rPr lang="ru-RU" sz="1800" b="1" dirty="0"/>
              <a:t>мотивами </a:t>
            </a:r>
          </a:p>
          <a:p>
            <a:pPr algn="ctr">
              <a:defRPr/>
            </a:pPr>
            <a:r>
              <a:rPr lang="ru-RU" sz="1800" b="1" dirty="0" err="1"/>
              <a:t>поведінки</a:t>
            </a:r>
            <a:r>
              <a:rPr lang="ru-RU" sz="1800" b="1" dirty="0"/>
              <a:t> </a:t>
            </a:r>
            <a:r>
              <a:rPr lang="ru-RU" sz="1800" b="1" dirty="0" err="1"/>
              <a:t>учнів</a:t>
            </a:r>
            <a:endParaRPr lang="ru-RU" sz="1800" b="1" dirty="0"/>
          </a:p>
        </p:txBody>
      </p:sp>
      <p:sp>
        <p:nvSpPr>
          <p:cNvPr id="27654" name="Oval 6"/>
          <p:cNvSpPr>
            <a:spLocks noChangeArrowheads="1"/>
          </p:cNvSpPr>
          <p:nvPr/>
        </p:nvSpPr>
        <p:spPr bwMode="auto">
          <a:xfrm>
            <a:off x="4643438" y="441325"/>
            <a:ext cx="4140200" cy="1763713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800" b="1" dirty="0" err="1"/>
              <a:t>володіти</a:t>
            </a:r>
            <a:r>
              <a:rPr lang="ru-RU" altLang="ru-RU" sz="1800" b="1" dirty="0"/>
              <a:t> </a:t>
            </a:r>
            <a:r>
              <a:rPr lang="ru-RU" altLang="ru-RU" sz="1800" b="1" dirty="0" err="1"/>
              <a:t>вмінням</a:t>
            </a:r>
            <a:r>
              <a:rPr lang="ru-RU" altLang="ru-RU" sz="1800" b="1" dirty="0"/>
              <a:t> через книгу </a:t>
            </a:r>
          </a:p>
          <a:p>
            <a:pPr algn="ctr"/>
            <a:r>
              <a:rPr lang="ru-RU" altLang="ru-RU" sz="1800" b="1" dirty="0" err="1"/>
              <a:t>формувати</a:t>
            </a:r>
            <a:endParaRPr lang="ru-RU" altLang="ru-RU" sz="1800" b="1" dirty="0"/>
          </a:p>
          <a:p>
            <a:pPr algn="ctr"/>
            <a:r>
              <a:rPr lang="ru-RU" altLang="ru-RU" sz="1800" b="1" dirty="0" err="1"/>
              <a:t>творчу</a:t>
            </a:r>
            <a:r>
              <a:rPr lang="ru-RU" altLang="ru-RU" sz="1800" b="1" dirty="0"/>
              <a:t> </a:t>
            </a:r>
            <a:r>
              <a:rPr lang="ru-RU" altLang="ru-RU" sz="1800" b="1" dirty="0" err="1"/>
              <a:t>особистість</a:t>
            </a:r>
            <a:endParaRPr lang="ru-RU" altLang="ru-RU" sz="1800" b="1" dirty="0"/>
          </a:p>
        </p:txBody>
      </p:sp>
      <p:sp>
        <p:nvSpPr>
          <p:cNvPr id="11269" name="Line 14"/>
          <p:cNvSpPr>
            <a:spLocks noChangeShapeType="1"/>
          </p:cNvSpPr>
          <p:nvPr/>
        </p:nvSpPr>
        <p:spPr bwMode="auto">
          <a:xfrm flipV="1">
            <a:off x="7662863" y="2006600"/>
            <a:ext cx="214312" cy="863600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Line 15"/>
          <p:cNvSpPr>
            <a:spLocks noChangeShapeType="1"/>
          </p:cNvSpPr>
          <p:nvPr/>
        </p:nvSpPr>
        <p:spPr bwMode="auto">
          <a:xfrm>
            <a:off x="7477125" y="3814763"/>
            <a:ext cx="798513" cy="949325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1" name="Line 16"/>
          <p:cNvSpPr>
            <a:spLocks noChangeShapeType="1"/>
          </p:cNvSpPr>
          <p:nvPr/>
        </p:nvSpPr>
        <p:spPr bwMode="auto">
          <a:xfrm flipH="1">
            <a:off x="1271588" y="3814763"/>
            <a:ext cx="995362" cy="963612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5003800" y="4598988"/>
            <a:ext cx="4140200" cy="1655762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800" b="1" dirty="0" err="1"/>
              <a:t>звертати</a:t>
            </a:r>
            <a:r>
              <a:rPr lang="ru-RU" altLang="ru-RU" sz="1800" b="1" dirty="0"/>
              <a:t> </a:t>
            </a:r>
            <a:r>
              <a:rPr lang="ru-RU" altLang="ru-RU" sz="1800" b="1" dirty="0" err="1"/>
              <a:t>посилену</a:t>
            </a:r>
            <a:r>
              <a:rPr lang="ru-RU" altLang="ru-RU" sz="1800" b="1" dirty="0"/>
              <a:t> </a:t>
            </a:r>
            <a:r>
              <a:rPr lang="ru-RU" altLang="ru-RU" sz="1800" b="1" dirty="0" err="1"/>
              <a:t>увагу</a:t>
            </a:r>
            <a:r>
              <a:rPr lang="ru-RU" altLang="ru-RU" sz="1800" b="1" dirty="0"/>
              <a:t> до</a:t>
            </a:r>
          </a:p>
          <a:p>
            <a:pPr algn="ctr"/>
            <a:r>
              <a:rPr lang="ru-RU" altLang="ru-RU" sz="1800" b="1" dirty="0"/>
              <a:t> </a:t>
            </a:r>
            <a:r>
              <a:rPr lang="ru-RU" altLang="ru-RU" sz="1800" b="1" dirty="0" err="1"/>
              <a:t>особистості</a:t>
            </a:r>
            <a:r>
              <a:rPr lang="ru-RU" altLang="ru-RU" sz="1800" b="1" dirty="0"/>
              <a:t> кожного </a:t>
            </a:r>
            <a:r>
              <a:rPr lang="ru-RU" altLang="ru-RU" sz="1800" b="1" dirty="0" err="1"/>
              <a:t>учня</a:t>
            </a:r>
            <a:endParaRPr lang="ru-RU" altLang="ru-RU" sz="1800" b="1" dirty="0"/>
          </a:p>
        </p:txBody>
      </p:sp>
      <p:sp>
        <p:nvSpPr>
          <p:cNvPr id="17" name="Oval 6"/>
          <p:cNvSpPr>
            <a:spLocks noGrp="1" noChangeArrowheads="1"/>
          </p:cNvSpPr>
          <p:nvPr>
            <p:ph type="title"/>
          </p:nvPr>
        </p:nvSpPr>
        <p:spPr bwMode="auto">
          <a:xfrm>
            <a:off x="443658" y="4581128"/>
            <a:ext cx="4140000" cy="1656000"/>
          </a:xfrm>
          <a:prstGeom prst="ellipse">
            <a:avLst/>
          </a:prstGeom>
          <a:solidFill>
            <a:srgbClr val="00FF00"/>
          </a:solidFill>
          <a:ln w="25400">
            <a:solidFill>
              <a:srgbClr val="009900"/>
            </a:solidFill>
            <a:round/>
            <a:headEnd/>
            <a:tailEnd/>
          </a:ln>
        </p:spPr>
        <p:txBody>
          <a:bodyPr wrap="none" anchor="ctr"/>
          <a:lstStyle/>
          <a:p>
            <a:pPr marL="0" indent="0" algn="ctr" eaLnBrk="1" hangingPunct="1">
              <a:buFont typeface="Georgia" pitchFamily="18" charset="0"/>
              <a:buNone/>
              <a:defRPr/>
            </a:pPr>
            <a:r>
              <a:rPr lang="ru-RU" sz="1800" dirty="0" err="1">
                <a:solidFill>
                  <a:schemeClr val="tx1"/>
                </a:solidFill>
              </a:rPr>
              <a:t>залучати</a:t>
            </a:r>
            <a:r>
              <a:rPr lang="ru-RU" sz="1800" dirty="0">
                <a:solidFill>
                  <a:schemeClr val="tx1"/>
                </a:solidFill>
              </a:rPr>
              <a:t> кожного </a:t>
            </a:r>
            <a:r>
              <a:rPr lang="ru-RU" sz="1800" dirty="0" smtClean="0">
                <a:solidFill>
                  <a:schemeClr val="tx1"/>
                </a:solidFill>
              </a:rPr>
              <a:t/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до </a:t>
            </a:r>
            <a:r>
              <a:rPr lang="ru-RU" sz="1800" dirty="0" err="1">
                <a:solidFill>
                  <a:schemeClr val="tx1"/>
                </a:solidFill>
              </a:rPr>
              <a:t>різностороньої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</a:rPr>
              <a:t>діяльності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11274" name="Line 14"/>
          <p:cNvSpPr>
            <a:spLocks noChangeShapeType="1"/>
          </p:cNvSpPr>
          <p:nvPr/>
        </p:nvSpPr>
        <p:spPr bwMode="auto">
          <a:xfrm flipH="1" flipV="1">
            <a:off x="2132013" y="2097088"/>
            <a:ext cx="568325" cy="684212"/>
          </a:xfrm>
          <a:prstGeom prst="line">
            <a:avLst/>
          </a:prstGeom>
          <a:noFill/>
          <a:ln w="28575">
            <a:solidFill>
              <a:srgbClr val="00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6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3" grpId="0" animBg="1"/>
      <p:bldP spid="2765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76348" y="4409852"/>
            <a:ext cx="4997380" cy="1916907"/>
          </a:xfrm>
        </p:spPr>
        <p:txBody>
          <a:bodyPr/>
          <a:lstStyle/>
          <a:p>
            <a:pPr marL="0" lvl="0" indent="0">
              <a:spcBef>
                <a:spcPct val="20000"/>
              </a:spcBef>
              <a:spcAft>
                <a:spcPts val="300"/>
              </a:spcAft>
              <a:buNone/>
            </a:pPr>
            <a:r>
              <a:rPr lang="uk-UA" sz="1800" b="0" dirty="0">
                <a:solidFill>
                  <a:srgbClr val="404040"/>
                </a:solidFill>
                <a:effectLst/>
              </a:rPr>
              <a:t/>
            </a:r>
            <a:br>
              <a:rPr lang="uk-UA" sz="1800" b="0" dirty="0">
                <a:solidFill>
                  <a:srgbClr val="404040"/>
                </a:solidFill>
                <a:effectLst/>
              </a:rPr>
            </a:br>
            <a:r>
              <a:rPr lang="ru-RU" sz="1800" b="0" dirty="0" smtClean="0">
                <a:latin typeface="+mn-lt"/>
              </a:rPr>
              <a:t/>
            </a:r>
            <a:br>
              <a:rPr lang="ru-RU" sz="1800" b="0" dirty="0" smtClean="0">
                <a:latin typeface="+mn-lt"/>
              </a:rPr>
            </a:br>
            <a:endParaRPr lang="ru-RU" sz="1800" b="0" dirty="0">
              <a:latin typeface="+mn-lt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619672" y="2132856"/>
            <a:ext cx="6552728" cy="2520280"/>
          </a:xfrm>
        </p:spPr>
        <p:txBody>
          <a:bodyPr/>
          <a:lstStyle/>
          <a:p>
            <a:pPr marL="0" indent="0" algn="just">
              <a:buNone/>
            </a:pPr>
            <a:r>
              <a:rPr lang="uk-UA" sz="2500" dirty="0" smtClean="0">
                <a:solidFill>
                  <a:srgbClr val="FF0000"/>
                </a:solidFill>
              </a:rPr>
              <a:t>Шкільна бібліотека </a:t>
            </a:r>
            <a:r>
              <a:rPr lang="uk-UA" sz="2500" dirty="0" smtClean="0"/>
              <a:t>– інформаційний центр навчального закладу, метою якого є забезпечення інформаційних потреб користувачів через своєчасне інформування.</a:t>
            </a:r>
            <a:r>
              <a:rPr lang="uk-UA" sz="2500" dirty="0"/>
              <a:t> Інформаційні потреби вивчаються різними методами: спостереження, індивідуальна бесіда, аналіз читацьких формулярів, опитування.</a:t>
            </a:r>
            <a:endParaRPr lang="uk-UA" sz="2500" dirty="0" smtClean="0"/>
          </a:p>
        </p:txBody>
      </p:sp>
      <p:pic>
        <p:nvPicPr>
          <p:cNvPr id="49158" name="Picture 6" descr="http://im2-tub-ua.yandex.net/i?id=176103173-06-72&amp;n=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221088"/>
            <a:ext cx="2448272" cy="24482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0" name="Picture 8" descr="http://i53.beon.ru/77/53/2205377/44/87698144/0b0d80424c3eb9e9885975478a8490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6834484" cy="4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39391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Oval 4"/>
          <p:cNvSpPr>
            <a:spLocks noChangeArrowheads="1"/>
          </p:cNvSpPr>
          <p:nvPr/>
        </p:nvSpPr>
        <p:spPr bwMode="auto">
          <a:xfrm>
            <a:off x="1547664" y="2484438"/>
            <a:ext cx="6329511" cy="134302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Бібліотека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</a:p>
          <a:p>
            <a:pPr algn="ctr"/>
            <a:r>
              <a:rPr lang="ru-RU" alt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шкільний</a:t>
            </a:r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інформаційний</a:t>
            </a:r>
            <a:endParaRPr lang="ru-RU" altLang="ru-RU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alt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центр</a:t>
            </a:r>
            <a:endParaRPr lang="ru-RU" alt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3" name="Oval 5"/>
          <p:cNvSpPr>
            <a:spLocks noChangeArrowheads="1"/>
          </p:cNvSpPr>
          <p:nvPr/>
        </p:nvSpPr>
        <p:spPr bwMode="auto">
          <a:xfrm>
            <a:off x="5868145" y="4611811"/>
            <a:ext cx="3392064" cy="128763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1400" b="1" dirty="0" err="1" smtClean="0"/>
              <a:t>Масова</a:t>
            </a:r>
            <a:r>
              <a:rPr lang="ru-RU" sz="1400" b="1" dirty="0" smtClean="0"/>
              <a:t> робота (</a:t>
            </a:r>
            <a:r>
              <a:rPr lang="ru-RU" sz="1400" b="1" dirty="0" err="1" smtClean="0"/>
              <a:t>книжкові</a:t>
            </a:r>
            <a:endParaRPr lang="ru-RU" sz="1400" b="1" dirty="0" smtClean="0"/>
          </a:p>
          <a:p>
            <a:pPr algn="ctr">
              <a:defRPr/>
            </a:pPr>
            <a:r>
              <a:rPr lang="ru-RU" sz="1400" b="1" dirty="0" smtClean="0"/>
              <a:t> </a:t>
            </a:r>
            <a:r>
              <a:rPr lang="ru-RU" sz="1400" b="1" dirty="0" err="1" smtClean="0"/>
              <a:t>виставки</a:t>
            </a:r>
            <a:r>
              <a:rPr lang="ru-RU" sz="1400" b="1" dirty="0" smtClean="0"/>
              <a:t>, огляди </a:t>
            </a:r>
            <a:r>
              <a:rPr lang="ru-RU" sz="1400" b="1" dirty="0" err="1" smtClean="0"/>
              <a:t>літератури</a:t>
            </a:r>
            <a:r>
              <a:rPr lang="ru-RU" sz="1400" b="1" dirty="0" smtClean="0"/>
              <a:t>, </a:t>
            </a:r>
          </a:p>
          <a:p>
            <a:pPr algn="ctr">
              <a:defRPr/>
            </a:pPr>
            <a:r>
              <a:rPr lang="ru-RU" sz="1400" b="1" dirty="0" err="1" smtClean="0"/>
              <a:t>презентацій</a:t>
            </a:r>
            <a:r>
              <a:rPr lang="ru-RU" sz="1400" b="1" dirty="0" smtClean="0"/>
              <a:t>, </a:t>
            </a:r>
            <a:r>
              <a:rPr lang="ru-RU" sz="1400" b="1" dirty="0" err="1" smtClean="0"/>
              <a:t>літературні</a:t>
            </a:r>
            <a:r>
              <a:rPr lang="ru-RU" sz="1400" b="1" dirty="0" smtClean="0"/>
              <a:t> </a:t>
            </a:r>
          </a:p>
          <a:p>
            <a:pPr algn="ctr">
              <a:defRPr/>
            </a:pPr>
            <a:r>
              <a:rPr lang="ru-RU" sz="1400" b="1" dirty="0" err="1" smtClean="0"/>
              <a:t>ігри</a:t>
            </a:r>
            <a:r>
              <a:rPr lang="ru-RU" sz="1400" b="1" dirty="0"/>
              <a:t>,</a:t>
            </a:r>
            <a:r>
              <a:rPr lang="ru-RU" sz="1400" b="1" dirty="0" smtClean="0"/>
              <a:t> свята</a:t>
            </a:r>
            <a:r>
              <a:rPr lang="ru-RU" sz="1400" b="1" dirty="0" smtClean="0">
                <a:solidFill>
                  <a:schemeClr val="accent1"/>
                </a:solidFill>
              </a:rPr>
              <a:t>)</a:t>
            </a:r>
            <a:endParaRPr lang="ru-RU" sz="1400" b="1" dirty="0">
              <a:solidFill>
                <a:schemeClr val="accent1"/>
              </a:solidFill>
            </a:endParaRPr>
          </a:p>
        </p:txBody>
      </p:sp>
      <p:sp>
        <p:nvSpPr>
          <p:cNvPr id="27654" name="Oval 6"/>
          <p:cNvSpPr>
            <a:spLocks noChangeArrowheads="1"/>
          </p:cNvSpPr>
          <p:nvPr/>
        </p:nvSpPr>
        <p:spPr bwMode="auto">
          <a:xfrm>
            <a:off x="4805773" y="620688"/>
            <a:ext cx="3977866" cy="158435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 b="1" dirty="0" err="1" smtClean="0"/>
              <a:t>Довідкова</a:t>
            </a:r>
            <a:r>
              <a:rPr lang="ru-RU" altLang="ru-RU" sz="1400" b="1" dirty="0" smtClean="0"/>
              <a:t> робота (фонд </a:t>
            </a:r>
            <a:r>
              <a:rPr lang="ru-RU" altLang="ru-RU" sz="1400" b="1" dirty="0" err="1" smtClean="0"/>
              <a:t>літератури</a:t>
            </a:r>
            <a:r>
              <a:rPr lang="ru-RU" altLang="ru-RU" sz="1400" b="1" dirty="0" smtClean="0"/>
              <a:t>, </a:t>
            </a:r>
          </a:p>
          <a:p>
            <a:pPr algn="ctr"/>
            <a:r>
              <a:rPr lang="ru-RU" altLang="ru-RU" sz="1400" b="1" dirty="0" smtClean="0"/>
              <a:t>фонд </a:t>
            </a:r>
            <a:r>
              <a:rPr lang="ru-RU" altLang="ru-RU" sz="1400" b="1" dirty="0" err="1" smtClean="0"/>
              <a:t>підручників</a:t>
            </a:r>
            <a:r>
              <a:rPr lang="ru-RU" altLang="ru-RU" sz="1400" b="1" dirty="0" smtClean="0"/>
              <a:t>. </a:t>
            </a:r>
            <a:r>
              <a:rPr lang="ru-RU" altLang="ru-RU" sz="1400" b="1" dirty="0" err="1" smtClean="0"/>
              <a:t>Енциклопедії</a:t>
            </a:r>
            <a:r>
              <a:rPr lang="ru-RU" altLang="ru-RU" sz="1400" b="1" dirty="0" smtClean="0"/>
              <a:t>, словники, </a:t>
            </a:r>
          </a:p>
          <a:p>
            <a:pPr algn="ctr"/>
            <a:r>
              <a:rPr lang="ru-RU" altLang="ru-RU" sz="1400" b="1" dirty="0" err="1" smtClean="0"/>
              <a:t>довідники</a:t>
            </a:r>
            <a:r>
              <a:rPr lang="ru-RU" altLang="ru-RU" sz="1400" b="1" dirty="0" smtClean="0"/>
              <a:t>. </a:t>
            </a:r>
            <a:r>
              <a:rPr lang="ru-RU" altLang="ru-RU" sz="1400" b="1" dirty="0" err="1" smtClean="0"/>
              <a:t>Систематичний</a:t>
            </a:r>
            <a:r>
              <a:rPr lang="ru-RU" altLang="ru-RU" sz="1400" b="1" dirty="0" smtClean="0"/>
              <a:t> каталог, </a:t>
            </a:r>
          </a:p>
          <a:p>
            <a:pPr algn="ctr"/>
            <a:r>
              <a:rPr lang="ru-RU" altLang="ru-RU" sz="1400" b="1" dirty="0" smtClean="0"/>
              <a:t>картотеки. </a:t>
            </a:r>
            <a:r>
              <a:rPr lang="ru-RU" altLang="ru-RU" sz="1400" b="1" dirty="0" err="1" smtClean="0"/>
              <a:t>Тематичні</a:t>
            </a:r>
            <a:r>
              <a:rPr lang="ru-RU" altLang="ru-RU" sz="1400" b="1" dirty="0" smtClean="0"/>
              <a:t> папки</a:t>
            </a:r>
            <a:endParaRPr lang="ru-RU" altLang="ru-RU" sz="1400" b="1" dirty="0"/>
          </a:p>
        </p:txBody>
      </p:sp>
      <p:sp>
        <p:nvSpPr>
          <p:cNvPr id="11269" name="Line 14"/>
          <p:cNvSpPr>
            <a:spLocks noChangeShapeType="1"/>
          </p:cNvSpPr>
          <p:nvPr/>
        </p:nvSpPr>
        <p:spPr bwMode="auto">
          <a:xfrm flipV="1">
            <a:off x="7370762" y="2097882"/>
            <a:ext cx="214312" cy="683046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0" name="Line 15"/>
          <p:cNvSpPr>
            <a:spLocks noChangeShapeType="1"/>
          </p:cNvSpPr>
          <p:nvPr/>
        </p:nvSpPr>
        <p:spPr bwMode="auto">
          <a:xfrm>
            <a:off x="6971506" y="3659311"/>
            <a:ext cx="798513" cy="949325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71" name="Line 16"/>
          <p:cNvSpPr>
            <a:spLocks noChangeShapeType="1"/>
          </p:cNvSpPr>
          <p:nvPr/>
        </p:nvSpPr>
        <p:spPr bwMode="auto">
          <a:xfrm flipH="1">
            <a:off x="1875294" y="3659311"/>
            <a:ext cx="968511" cy="949325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" name="Oval 6"/>
          <p:cNvSpPr>
            <a:spLocks noChangeArrowheads="1"/>
          </p:cNvSpPr>
          <p:nvPr/>
        </p:nvSpPr>
        <p:spPr bwMode="auto">
          <a:xfrm>
            <a:off x="3131840" y="5445224"/>
            <a:ext cx="3347864" cy="124157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400" b="1" dirty="0" err="1" smtClean="0"/>
              <a:t>Роботи</a:t>
            </a:r>
            <a:r>
              <a:rPr lang="ru-RU" altLang="ru-RU" sz="1400" b="1" dirty="0" smtClean="0"/>
              <a:t> з </a:t>
            </a:r>
            <a:r>
              <a:rPr lang="ru-RU" altLang="ru-RU" sz="1400" b="1" dirty="0" err="1" smtClean="0"/>
              <a:t>удосконаленням</a:t>
            </a:r>
            <a:r>
              <a:rPr lang="ru-RU" altLang="ru-RU" sz="1400" b="1" dirty="0" smtClean="0"/>
              <a:t> </a:t>
            </a:r>
          </a:p>
          <a:p>
            <a:pPr algn="ctr"/>
            <a:r>
              <a:rPr lang="ru-RU" altLang="ru-RU" sz="1400" b="1" dirty="0" err="1" smtClean="0"/>
              <a:t>бібліотечно-бібліографічної</a:t>
            </a:r>
            <a:endParaRPr lang="ru-RU" altLang="ru-RU" sz="1400" b="1" dirty="0" smtClean="0"/>
          </a:p>
          <a:p>
            <a:pPr algn="ctr"/>
            <a:r>
              <a:rPr lang="ru-RU" altLang="ru-RU" sz="1400" b="1" dirty="0" smtClean="0"/>
              <a:t> </a:t>
            </a:r>
            <a:r>
              <a:rPr lang="ru-RU" altLang="ru-RU" sz="1400" b="1" dirty="0" err="1" smtClean="0"/>
              <a:t>грамотності</a:t>
            </a:r>
            <a:r>
              <a:rPr lang="ru-RU" altLang="ru-RU" sz="1400" b="1" dirty="0" smtClean="0"/>
              <a:t> </a:t>
            </a:r>
            <a:r>
              <a:rPr lang="ru-RU" altLang="ru-RU" sz="1400" b="1" dirty="0" err="1" smtClean="0"/>
              <a:t>учнів</a:t>
            </a:r>
            <a:endParaRPr lang="ru-RU" altLang="ru-RU" sz="1400" b="1" dirty="0"/>
          </a:p>
        </p:txBody>
      </p:sp>
      <p:sp>
        <p:nvSpPr>
          <p:cNvPr id="17" name="Oval 6"/>
          <p:cNvSpPr>
            <a:spLocks noGrp="1" noChangeArrowheads="1"/>
          </p:cNvSpPr>
          <p:nvPr>
            <p:ph type="title"/>
          </p:nvPr>
        </p:nvSpPr>
        <p:spPr bwMode="auto">
          <a:xfrm>
            <a:off x="105272" y="4608636"/>
            <a:ext cx="3540050" cy="129596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marL="0" indent="0" algn="ctr" eaLnBrk="1" hangingPunct="1">
              <a:buFont typeface="Georgia" pitchFamily="18" charset="0"/>
              <a:buNone/>
              <a:defRPr/>
            </a:pPr>
            <a:r>
              <a:rPr lang="ru-RU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Індивідуальна</a:t>
            </a: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робота </a:t>
            </a:r>
            <a:b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бесіди,рекомендації</a:t>
            </a: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b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</a:t>
            </a: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читання</a:t>
            </a: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74" name="Line 14"/>
          <p:cNvSpPr>
            <a:spLocks noChangeShapeType="1"/>
          </p:cNvSpPr>
          <p:nvPr/>
        </p:nvSpPr>
        <p:spPr bwMode="auto">
          <a:xfrm flipH="1" flipV="1">
            <a:off x="2132012" y="2097088"/>
            <a:ext cx="423763" cy="539824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539552" y="620688"/>
            <a:ext cx="3666852" cy="14764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uk-UA" altLang="ru-RU" sz="1400" b="1" dirty="0" smtClean="0"/>
              <a:t>Інформування про надходження або</a:t>
            </a:r>
          </a:p>
          <a:p>
            <a:pPr algn="ctr"/>
            <a:r>
              <a:rPr lang="uk-UA" altLang="ru-RU" sz="1400" b="1" dirty="0" smtClean="0"/>
              <a:t> тематичне для колективу учителів, </a:t>
            </a:r>
          </a:p>
          <a:p>
            <a:pPr algn="ctr"/>
            <a:r>
              <a:rPr lang="uk-UA" altLang="ru-RU" sz="1400" b="1" dirty="0" smtClean="0"/>
              <a:t>адміністрації, учнів батьків</a:t>
            </a:r>
            <a:endParaRPr lang="ru-RU" altLang="ru-RU" sz="1400" b="1" dirty="0"/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4944269" y="3827462"/>
            <a:ext cx="0" cy="1617762"/>
          </a:xfrm>
          <a:prstGeom prst="straightConnector1">
            <a:avLst/>
          </a:prstGeom>
          <a:ln w="25400">
            <a:solidFill>
              <a:schemeClr val="accent1"/>
            </a:solidFill>
            <a:headEnd w="med" len="sm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35293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6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27653" grpId="0" animBg="1"/>
      <p:bldP spid="27654" grpId="0" animBg="1"/>
      <p:bldP spid="15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18488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D020AD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20320" dir="1799969" algn="tl" rotWithShape="0">
                    <a:srgbClr val="000000">
                      <a:alpha val="39998"/>
                    </a:srgbClr>
                  </a:outerShdw>
                </a:effectLst>
                <a:latin typeface="Arial"/>
                <a:cs typeface="Arial"/>
              </a:rPr>
              <a:t>Напрямки співпраці шкільної бібліотеки</a:t>
            </a:r>
          </a:p>
          <a:p>
            <a:pPr algn="ctr"/>
            <a:r>
              <a:rPr lang="ru-RU" sz="3600" b="1" kern="10">
                <a:ln w="12700">
                  <a:solidFill>
                    <a:srgbClr val="D020AD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20320" dir="1799969" algn="tl" rotWithShape="0">
                    <a:srgbClr val="000000">
                      <a:alpha val="39998"/>
                    </a:srgbClr>
                  </a:outerShdw>
                </a:effectLst>
                <a:latin typeface="Arial"/>
                <a:cs typeface="Arial"/>
              </a:rPr>
              <a:t> і педагогічного колективу. 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960666787"/>
              </p:ext>
            </p:extLst>
          </p:nvPr>
        </p:nvGraphicFramePr>
        <p:xfrm>
          <a:off x="428625" y="1600200"/>
          <a:ext cx="8464550" cy="4997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  <p:bldGraphic spid="2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3"/>
            <a:ext cx="8208911" cy="648071"/>
          </a:xfrm>
        </p:spPr>
        <p:txBody>
          <a:bodyPr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Масова  робота шкільної бібліотеки </a:t>
            </a: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395288" y="1268413"/>
            <a:ext cx="4068762" cy="5329237"/>
          </a:xfrm>
        </p:spPr>
        <p:txBody>
          <a:bodyPr rtlCol="0">
            <a:normAutofit fontScale="85000" lnSpcReduction="10000"/>
          </a:bodyPr>
          <a:lstStyle/>
          <a:p>
            <a:pPr>
              <a:defRPr/>
            </a:pPr>
            <a:r>
              <a:rPr lang="uk-UA" sz="1900" dirty="0" smtClean="0"/>
              <a:t>Результативність співпраці бібліотеки з педагогічним колективом залежить від того, </a:t>
            </a:r>
            <a:r>
              <a:rPr lang="uk-UA" sz="1900" dirty="0"/>
              <a:t>на скільки майстерно шкільний бібліотекар разом з педагогами школи, прилучає дитину до книжки вчить оволодівати мистецтвом літературного читання, активно популяризує книжку, закріплює читацькі навички, розвиває художній смак і самостійність суджень, розширює діапазон читацького досвіду та знань, формує національну свідомість, характер, моральні якості.</a:t>
            </a:r>
            <a:endParaRPr lang="ru-RU" sz="1900" dirty="0"/>
          </a:p>
          <a:p>
            <a:pPr>
              <a:defRPr/>
            </a:pPr>
            <a:r>
              <a:rPr lang="uk-UA" sz="1900" dirty="0"/>
              <a:t>Навчити дитину любити книгу, сприймати її як невичерпне джерело пізнання світу, знань і мудрості народної - головне завдання </a:t>
            </a:r>
            <a:r>
              <a:rPr lang="uk-UA" sz="1900" dirty="0" smtClean="0"/>
              <a:t>нашої шкільної </a:t>
            </a:r>
            <a:r>
              <a:rPr lang="uk-UA" sz="1900" dirty="0"/>
              <a:t>бібліотеки. Велику роль у розв'язанні цього завдання займає масова робота шкільної бібліотеки.</a:t>
            </a:r>
            <a:endParaRPr lang="ru-RU" sz="1900" dirty="0"/>
          </a:p>
          <a:p>
            <a:pPr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uk-UA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nstantia" pitchFamily="18" charset="0"/>
              </a:rPr>
              <a:t>	</a:t>
            </a:r>
            <a:endParaRPr lang="ru-RU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50" name="Picture 2" descr="C:\Users\ADMIN\Downloads\FB_IMG_1740728416818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1095" y="1772817"/>
            <a:ext cx="3742871" cy="34563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rgbClr val="B0DBEE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780088" y="4394126"/>
            <a:ext cx="6512511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mtClean="0"/>
              <a:t> </a:t>
            </a:r>
          </a:p>
        </p:txBody>
      </p:sp>
      <p:pic>
        <p:nvPicPr>
          <p:cNvPr id="8" name="Picture 7" descr="Изображение 067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5750" y="214313"/>
            <a:ext cx="1530350" cy="1762125"/>
          </a:xfrm>
        </p:spPr>
      </p:pic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1857375" y="188913"/>
            <a:ext cx="6357938" cy="10890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Книжкові виставки</a:t>
            </a:r>
          </a:p>
        </p:txBody>
      </p:sp>
      <p:pic>
        <p:nvPicPr>
          <p:cNvPr id="3075" name="Picture 3" descr="C:\Users\ADMIN\Downloads\FB_IMG_17407438252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55563" y="4077072"/>
            <a:ext cx="3714776" cy="2143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ADMIN\Downloads\FB_IMG_174074536065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102024">
            <a:off x="578678" y="1886193"/>
            <a:ext cx="3071834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C:\Users\ADMIN\Downloads\FB_IMG_17407453869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54066" y="3572585"/>
            <a:ext cx="178595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C:\Users\ADMIN\Downloads\FB_IMG_174074544533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642" y="3929823"/>
            <a:ext cx="2428892" cy="2428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9" name="Picture 7" descr="C:\Users\ADMIN\Downloads\FB_IMG_174101744742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55976" y="1442292"/>
            <a:ext cx="4286280" cy="2285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B0DBEE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5729"/>
            <a:ext cx="7239000" cy="1177946"/>
          </a:xfrm>
        </p:spPr>
        <p:txBody>
          <a:bodyPr>
            <a:normAutofit fontScale="90000"/>
          </a:bodyPr>
          <a:lstStyle/>
          <a:p>
            <a:pPr marL="320040" indent="-32004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 smtClean="0"/>
              <a:t>  </a:t>
            </a:r>
            <a:r>
              <a:rPr lang="uk-UA" sz="3600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  <a:cs typeface="Arial"/>
              </a:rPr>
              <a:t>Робота </a:t>
            </a:r>
            <a:r>
              <a:rPr lang="uk-UA" sz="3600" kern="1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  <a:cs typeface="Arial"/>
              </a:rPr>
              <a:t>“Книжкової</a:t>
            </a:r>
            <a:r>
              <a:rPr lang="uk-UA" sz="3600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  <a:cs typeface="Arial"/>
              </a:rPr>
              <a:t> </a:t>
            </a:r>
            <a:r>
              <a:rPr lang="uk-UA" sz="3600" kern="1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  <a:cs typeface="Arial"/>
              </a:rPr>
              <a:t>лікарні”</a:t>
            </a:r>
            <a:r>
              <a:rPr lang="ru-RU" sz="3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600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684213" y="2852738"/>
            <a:ext cx="7786687" cy="33845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altLang="ru-RU" sz="2800" b="1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altLang="ru-RU" sz="2800" b="1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ru-RU" altLang="ru-RU" sz="2800" b="1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ru-RU" altLang="ru-RU" sz="2800" b="1" dirty="0" smtClean="0">
                <a:solidFill>
                  <a:srgbClr val="3399FF"/>
                </a:solidFill>
                <a:latin typeface="Monotype Corsiva" pitchFamily="66" charset="0"/>
              </a:rPr>
              <a:t>    </a:t>
            </a:r>
          </a:p>
          <a:p>
            <a:pPr eaLnBrk="1" hangingPunct="1">
              <a:lnSpc>
                <a:spcPct val="90000"/>
              </a:lnSpc>
            </a:pPr>
            <a:endParaRPr lang="ru-RU" altLang="ru-RU" sz="2800" dirty="0" smtClean="0">
              <a:solidFill>
                <a:srgbClr val="FF9900"/>
              </a:solidFill>
              <a:latin typeface="Monotype Corsiva" pitchFamily="66" charset="0"/>
            </a:endParaRPr>
          </a:p>
        </p:txBody>
      </p:sp>
      <p:sp>
        <p:nvSpPr>
          <p:cNvPr id="20484" name="WordArt 4"/>
          <p:cNvSpPr>
            <a:spLocks noChangeArrowheads="1" noChangeShapeType="1" noTextEdit="1"/>
          </p:cNvSpPr>
          <p:nvPr/>
        </p:nvSpPr>
        <p:spPr bwMode="auto">
          <a:xfrm>
            <a:off x="214313" y="285750"/>
            <a:ext cx="8429625" cy="135731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18144"/>
              </a:avLst>
            </a:prstTxWarp>
          </a:bodyPr>
          <a:lstStyle/>
          <a:p>
            <a:pPr algn="ctr"/>
            <a:endParaRPr lang="ru-RU" sz="3600" kern="1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357167"/>
            <a:ext cx="7000923" cy="1754326"/>
          </a:xfrm>
          <a:prstGeom prst="rect">
            <a:avLst/>
          </a:prstGeom>
          <a:solidFill>
            <a:srgbClr val="00B050"/>
          </a:solidFill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5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  <a:cs typeface="Arial"/>
              </a:rPr>
              <a:t>Робота </a:t>
            </a:r>
            <a:r>
              <a:rPr lang="uk-UA" sz="5400" b="1" kern="1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  <a:cs typeface="Arial"/>
              </a:rPr>
              <a:t>“Книжкової</a:t>
            </a:r>
            <a:r>
              <a:rPr lang="uk-UA" sz="5400" b="1" kern="1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  <a:cs typeface="Arial"/>
              </a:rPr>
              <a:t> </a:t>
            </a:r>
            <a:r>
              <a:rPr lang="uk-UA" sz="5400" b="1" kern="1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  <a:cs typeface="Arial"/>
              </a:rPr>
              <a:t>лікарні”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123" name="Picture 3" descr="C:\Users\ADMIN\Downloads\20250203_0823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2643182"/>
            <a:ext cx="6214834" cy="3482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39" y="5517232"/>
            <a:ext cx="7662862" cy="1008112"/>
          </a:xfrm>
          <a:solidFill>
            <a:srgbClr val="CCECFF"/>
          </a:solidFill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4000" dirty="0" smtClean="0">
                <a:solidFill>
                  <a:srgbClr val="FF0000"/>
                </a:solidFill>
              </a:rPr>
              <a:t>Перші кроки до бібліотеки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2532" name="Содержимое 7"/>
          <p:cNvSpPr>
            <a:spLocks noGrp="1"/>
          </p:cNvSpPr>
          <p:nvPr>
            <p:ph sz="quarter" idx="13"/>
          </p:nvPr>
        </p:nvSpPr>
        <p:spPr>
          <a:xfrm>
            <a:off x="1143000" y="731838"/>
            <a:ext cx="6400800" cy="968375"/>
          </a:xfrm>
        </p:spPr>
        <p:txBody>
          <a:bodyPr/>
          <a:lstStyle/>
          <a:p>
            <a:pPr eaLnBrk="1" hangingPunct="1"/>
            <a:r>
              <a:rPr lang="uk-UA" altLang="ru-RU" sz="2000" smtClean="0">
                <a:latin typeface="Arial Black" pitchFamily="34" charset="0"/>
              </a:rPr>
              <a:t>Традиційно на початку вересня проводиться екскурсія для учнів 1 класу.</a:t>
            </a:r>
            <a:endParaRPr lang="ru-RU" altLang="ru-RU" sz="2000" smtClean="0">
              <a:latin typeface="Arial Black" pitchFamily="34" charset="0"/>
            </a:endParaRPr>
          </a:p>
        </p:txBody>
      </p:sp>
      <p:pic>
        <p:nvPicPr>
          <p:cNvPr id="4098" name="Picture 2" descr="C:\Users\ADMIN\Downloads\FB_IMG_17407474603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1894">
            <a:off x="5308924" y="2017595"/>
            <a:ext cx="2979888" cy="31432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9" name="Picture 3" descr="C:\Users\ADMIN\Downloads\FB_IMG_1740747453883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71612"/>
            <a:ext cx="4500594" cy="4000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857752" y="642918"/>
            <a:ext cx="4000528" cy="5357850"/>
          </a:xfrm>
        </p:spPr>
        <p:txBody>
          <a:bodyPr>
            <a:normAutofit fontScale="90000"/>
          </a:bodyPr>
          <a:lstStyle/>
          <a:p>
            <a:pPr marL="320040" indent="-32004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Для мене книги –                 </a:t>
            </a:r>
            <a:r>
              <a:rPr lang="ru-RU" sz="2700" i="1" dirty="0" err="1" smtClean="0">
                <a:solidFill>
                  <a:schemeClr val="bg2">
                    <a:lumMod val="50000"/>
                  </a:schemeClr>
                </a:solidFill>
              </a:rPr>
              <a:t>світло</a:t>
            </a: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 дня.</a:t>
            </a:r>
            <a:b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Для мене книги –</a:t>
            </a:r>
            <a:b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700" i="1" dirty="0" err="1" smtClean="0">
                <a:solidFill>
                  <a:schemeClr val="bg2">
                    <a:lumMod val="50000"/>
                  </a:schemeClr>
                </a:solidFill>
              </a:rPr>
              <a:t>зорі</a:t>
            </a: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700" i="1" dirty="0" err="1" smtClean="0">
                <a:solidFill>
                  <a:schemeClr val="bg2">
                    <a:lumMod val="50000"/>
                  </a:schemeClr>
                </a:solidFill>
              </a:rPr>
              <a:t>ночі</a:t>
            </a: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b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Моя </a:t>
            </a:r>
            <a:r>
              <a:rPr lang="ru-RU" sz="2700" i="1" dirty="0" err="1" smtClean="0">
                <a:solidFill>
                  <a:schemeClr val="bg2">
                    <a:lumMod val="50000"/>
                  </a:schemeClr>
                </a:solidFill>
              </a:rPr>
              <a:t>сімя,моя</a:t>
            </a: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700" i="1" dirty="0" err="1" smtClean="0">
                <a:solidFill>
                  <a:schemeClr val="bg2">
                    <a:lumMod val="50000"/>
                  </a:schemeClr>
                </a:solidFill>
              </a:rPr>
              <a:t>рідня</a:t>
            </a: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,</a:t>
            </a:r>
            <a:b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700" i="1" dirty="0" err="1" smtClean="0">
                <a:solidFill>
                  <a:schemeClr val="bg2">
                    <a:lumMod val="50000"/>
                  </a:schemeClr>
                </a:solidFill>
              </a:rPr>
              <a:t>Мій</a:t>
            </a: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700" i="1" dirty="0" err="1" smtClean="0">
                <a:solidFill>
                  <a:schemeClr val="bg2">
                    <a:lumMod val="50000"/>
                  </a:schemeClr>
                </a:solidFill>
              </a:rPr>
              <a:t>розум,серце,мої</a:t>
            </a: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700" i="1" dirty="0" err="1" smtClean="0">
                <a:solidFill>
                  <a:schemeClr val="bg2">
                    <a:lumMod val="50000"/>
                  </a:schemeClr>
                </a:solidFill>
              </a:rPr>
              <a:t>очі</a:t>
            </a: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…</a:t>
            </a:r>
            <a:b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Без книги я не проживу,</a:t>
            </a:r>
            <a:b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700" i="1" dirty="0" err="1" smtClean="0">
                <a:solidFill>
                  <a:schemeClr val="bg2">
                    <a:lumMod val="50000"/>
                  </a:schemeClr>
                </a:solidFill>
              </a:rPr>
              <a:t>Вже</a:t>
            </a: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, як без </a:t>
            </a:r>
            <a:r>
              <a:rPr lang="ru-RU" sz="2700" i="1" dirty="0" err="1" smtClean="0">
                <a:solidFill>
                  <a:schemeClr val="bg2">
                    <a:lumMod val="50000"/>
                  </a:schemeClr>
                </a:solidFill>
              </a:rPr>
              <a:t>вирію</a:t>
            </a: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700" i="1" dirty="0" err="1" smtClean="0">
                <a:solidFill>
                  <a:schemeClr val="bg2">
                    <a:lumMod val="50000"/>
                  </a:schemeClr>
                </a:solidFill>
              </a:rPr>
              <a:t>лелека</a:t>
            </a: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…</a:t>
            </a:r>
            <a:b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Я і </a:t>
            </a:r>
            <a:r>
              <a:rPr lang="ru-RU" sz="2700" i="1" dirty="0" err="1" smtClean="0">
                <a:solidFill>
                  <a:schemeClr val="bg2">
                    <a:lumMod val="50000"/>
                  </a:schemeClr>
                </a:solidFill>
              </a:rPr>
              <a:t>крізь</a:t>
            </a: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700" i="1" dirty="0" err="1" smtClean="0">
                <a:solidFill>
                  <a:schemeClr val="bg2">
                    <a:lumMod val="50000"/>
                  </a:schemeClr>
                </a:solidFill>
              </a:rPr>
              <a:t>вічність</a:t>
            </a: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 оживу</a:t>
            </a:r>
            <a:b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В </a:t>
            </a:r>
            <a:r>
              <a:rPr lang="ru-RU" sz="2700" i="1" dirty="0" err="1" smtClean="0">
                <a:solidFill>
                  <a:schemeClr val="bg2">
                    <a:lumMod val="50000"/>
                  </a:schemeClr>
                </a:solidFill>
              </a:rPr>
              <a:t>отім</a:t>
            </a: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700" i="1" dirty="0" err="1" smtClean="0">
                <a:solidFill>
                  <a:schemeClr val="bg2">
                    <a:lumMod val="50000"/>
                  </a:schemeClr>
                </a:solidFill>
              </a:rPr>
              <a:t>святім</a:t>
            </a: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700" i="1" dirty="0" err="1" smtClean="0">
                <a:solidFill>
                  <a:schemeClr val="bg2">
                    <a:lumMod val="50000"/>
                  </a:schemeClr>
                </a:solidFill>
              </a:rPr>
              <a:t>бібліотека</a:t>
            </a:r>
            <a:r>
              <a:rPr lang="ru-RU" sz="2700" i="1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r>
              <a:rPr lang="ru-RU" sz="2400" i="1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400" i="1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sz="2400" i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ADMIN\Downloads\20250203_093551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6928" y="1509376"/>
            <a:ext cx="4916824" cy="3859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4186238" cy="1323010"/>
          </a:xfrm>
        </p:spPr>
        <p:txBody>
          <a:bodyPr/>
          <a:lstStyle/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400" dirty="0" smtClean="0">
                <a:solidFill>
                  <a:srgbClr val="FF0000"/>
                </a:solidFill>
              </a:rPr>
              <a:t>Виховний захід </a:t>
            </a:r>
            <a:r>
              <a:rPr lang="uk-UA" sz="2400" dirty="0" err="1" smtClean="0">
                <a:solidFill>
                  <a:srgbClr val="FF0000"/>
                </a:solidFill>
              </a:rPr>
              <a:t>“Андріївські</a:t>
            </a:r>
            <a:r>
              <a:rPr lang="uk-UA" sz="2400" dirty="0" smtClean="0">
                <a:solidFill>
                  <a:srgbClr val="FF0000"/>
                </a:solidFill>
              </a:rPr>
              <a:t> вечорниці у шкільній </a:t>
            </a:r>
            <a:r>
              <a:rPr lang="uk-UA" sz="2400" dirty="0" err="1" smtClean="0">
                <a:solidFill>
                  <a:srgbClr val="FF0000"/>
                </a:solidFill>
              </a:rPr>
              <a:t>світлиці”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6" name="Picture 5" descr="Кіровоградська міська централізована бібліотечна система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5143500"/>
            <a:ext cx="1295400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C:\Users\ADMIN\Downloads\IMG-69762de6c1c31a16c35e6af8c996a5fd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928802"/>
            <a:ext cx="3857652" cy="3071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C:\Users\ADMIN\Downloads\IMG-ed2c1ae19e7ac197d4cede8d49213a4e-V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8024" y="2786058"/>
            <a:ext cx="3784472" cy="3532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750871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3200" dirty="0" smtClean="0">
                <a:solidFill>
                  <a:srgbClr val="FF0000"/>
                </a:solidFill>
              </a:rPr>
              <a:t>Бібліотека приймає активну участь в проведенні тематичних місячників та тижнів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0242" name="Picture 2" descr="C:\Users\ADMIN\Downloads\FB_IMG_1740743997426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 rot="20803857">
            <a:off x="468313" y="2205831"/>
            <a:ext cx="2532051" cy="2294739"/>
          </a:xfrm>
          <a:prstGeom prst="rect">
            <a:avLst/>
          </a:prstGeom>
          <a:noFill/>
        </p:spPr>
      </p:pic>
      <p:pic>
        <p:nvPicPr>
          <p:cNvPr id="10243" name="Picture 3" descr="C:\Users\ADMIN\Downloads\FB_IMG_17407440693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14490">
            <a:off x="6928983" y="2042641"/>
            <a:ext cx="1708644" cy="1857388"/>
          </a:xfrm>
          <a:prstGeom prst="rect">
            <a:avLst/>
          </a:prstGeom>
          <a:noFill/>
        </p:spPr>
      </p:pic>
      <p:pic>
        <p:nvPicPr>
          <p:cNvPr id="10244" name="Picture 4" descr="C:\Users\ADMIN\Downloads\FB_IMG_17384874556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071678"/>
            <a:ext cx="3000396" cy="4086208"/>
          </a:xfrm>
          <a:prstGeom prst="rect">
            <a:avLst/>
          </a:prstGeom>
          <a:noFill/>
        </p:spPr>
      </p:pic>
      <p:pic>
        <p:nvPicPr>
          <p:cNvPr id="10245" name="Picture 5" descr="C:\Users\ADMIN\Downloads\FB_IMG_173848673679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552" y="4821876"/>
            <a:ext cx="2286016" cy="1785950"/>
          </a:xfrm>
          <a:prstGeom prst="rect">
            <a:avLst/>
          </a:prstGeom>
          <a:noFill/>
        </p:spPr>
      </p:pic>
      <p:pic>
        <p:nvPicPr>
          <p:cNvPr id="10246" name="Picture 6" descr="C:\Users\ADMIN\Downloads\FB_IMG_174074400841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48619">
            <a:off x="6500794" y="4357694"/>
            <a:ext cx="2357486" cy="22859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1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750888"/>
          </a:xfrm>
        </p:spPr>
        <p:txBody>
          <a:bodyPr/>
          <a:lstStyle/>
          <a:p>
            <a:r>
              <a:rPr lang="uk-UA" sz="2000" dirty="0" smtClean="0">
                <a:solidFill>
                  <a:srgbClr val="7030A0"/>
                </a:solidFill>
              </a:rPr>
              <a:t>Виховний масовий  захід на тему : “ Значення книги і </a:t>
            </a:r>
            <a:r>
              <a:rPr lang="uk-UA" sz="2000" dirty="0" err="1" smtClean="0">
                <a:solidFill>
                  <a:srgbClr val="7030A0"/>
                </a:solidFill>
              </a:rPr>
              <a:t>комп</a:t>
            </a:r>
            <a:r>
              <a:rPr lang="en-US" sz="2000" dirty="0" smtClean="0">
                <a:solidFill>
                  <a:srgbClr val="7030A0"/>
                </a:solidFill>
              </a:rPr>
              <a:t>’</a:t>
            </a:r>
            <a:r>
              <a:rPr lang="uk-UA" sz="2000" dirty="0" err="1" smtClean="0">
                <a:solidFill>
                  <a:srgbClr val="7030A0"/>
                </a:solidFill>
              </a:rPr>
              <a:t>ютера</a:t>
            </a:r>
            <a:r>
              <a:rPr lang="uk-UA" sz="2000" dirty="0" smtClean="0">
                <a:solidFill>
                  <a:srgbClr val="7030A0"/>
                </a:solidFill>
              </a:rPr>
              <a:t> в житті людини .”</a:t>
            </a:r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8194" name="Picture 2" descr="C:\Users\ADMIN\Downloads\FB_IMG_174074505510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 rot="21322014">
            <a:off x="594247" y="2430772"/>
            <a:ext cx="3929090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ADMIN\Downloads\FB_IMG_17407450484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5211" y="1700808"/>
            <a:ext cx="3853662" cy="4612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859338" y="4371975"/>
            <a:ext cx="3446462" cy="11430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27651" name="Содержимое 9"/>
          <p:cNvSpPr>
            <a:spLocks noGrp="1"/>
          </p:cNvSpPr>
          <p:nvPr>
            <p:ph sz="quarter" idx="13"/>
          </p:nvPr>
        </p:nvSpPr>
        <p:spPr>
          <a:xfrm>
            <a:off x="107950" y="285750"/>
            <a:ext cx="3870325" cy="6311900"/>
          </a:xfrm>
        </p:spPr>
        <p:txBody>
          <a:bodyPr/>
          <a:lstStyle/>
          <a:p>
            <a:pPr eaLnBrk="1" hangingPunct="1"/>
            <a:r>
              <a:rPr lang="uk-UA" altLang="ru-RU" sz="1600" b="1" dirty="0" smtClean="0"/>
              <a:t>Вибір форм спільної роботи </a:t>
            </a:r>
            <a:r>
              <a:rPr lang="uk-UA" altLang="ru-RU" sz="1600" b="1" dirty="0" err="1" smtClean="0"/>
              <a:t>бібліотекаря</a:t>
            </a:r>
            <a:r>
              <a:rPr lang="uk-UA" altLang="ru-RU" sz="1600" b="1" smtClean="0"/>
              <a:t> і вчителя залежить від виховної мети, різноманітності книг, які бібліотека може запропонувати читачам, від вікових та психологічних особливостей читачів.</a:t>
            </a:r>
          </a:p>
          <a:p>
            <a:pPr eaLnBrk="1" hangingPunct="1"/>
            <a:r>
              <a:rPr lang="uk-UA" altLang="ru-RU" sz="1600" b="1" dirty="0" smtClean="0"/>
              <a:t>У своїй роботі наша бібліотека у тісній співпраці з педколективом використовує різні форми масової роботи. Цікаво проводяться літературні ранки для учнів 1-4 </a:t>
            </a:r>
            <a:r>
              <a:rPr lang="uk-UA" altLang="ru-RU" sz="1600" b="1" dirty="0" err="1" smtClean="0"/>
              <a:t>кл</a:t>
            </a:r>
            <a:r>
              <a:rPr lang="uk-UA" altLang="ru-RU" sz="1600" b="1" dirty="0" smtClean="0"/>
              <a:t>, літературні брейн-ринги, вікторини, конкурси, години спілкування, свята до ювілеїв видатних письменників та ін. Діти із задоволенням приймають участь у заходах, спілкуються з </a:t>
            </a:r>
            <a:r>
              <a:rPr lang="uk-UA" altLang="ru-RU" sz="1600" b="1" dirty="0" err="1" smtClean="0"/>
              <a:t>бібліотекарем</a:t>
            </a:r>
            <a:r>
              <a:rPr lang="uk-UA" altLang="ru-RU" sz="1600" b="1" dirty="0" smtClean="0"/>
              <a:t> на перервах та після уроків; у бібліотеці є багато книжкових виставок, які допомагають читачам у підборі літератури, розкривають книжковий фонд бібліотеки</a:t>
            </a:r>
            <a:r>
              <a:rPr lang="uk-UA" altLang="ru-RU" sz="1400" b="1" dirty="0" smtClean="0"/>
              <a:t>.</a:t>
            </a:r>
            <a:endParaRPr lang="ru-RU" altLang="ru-RU" sz="1400" b="1" dirty="0" smtClean="0"/>
          </a:p>
          <a:p>
            <a:pPr eaLnBrk="1" hangingPunct="1"/>
            <a:endParaRPr lang="ru-RU" altLang="ru-RU" sz="1800" b="1" dirty="0" smtClean="0"/>
          </a:p>
        </p:txBody>
      </p:sp>
      <p:pic>
        <p:nvPicPr>
          <p:cNvPr id="9218" name="Picture 2" descr="E:\Валенок фото\зображення_viber_2024-04-08_09-46-35-045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85728"/>
            <a:ext cx="3571900" cy="3475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E:\Валенок фото\зображення_viber_2024-04-08_10-06-59-6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4214818"/>
            <a:ext cx="3929066" cy="2138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7" y="285729"/>
            <a:ext cx="8286807" cy="1214446"/>
          </a:xfrm>
        </p:spPr>
        <p:txBody>
          <a:bodyPr/>
          <a:lstStyle/>
          <a:p>
            <a:pPr marL="0" indent="0">
              <a:buNone/>
            </a:pPr>
            <a:r>
              <a:rPr lang="ru-RU" dirty="0" err="1" smtClean="0"/>
              <a:t>Благодійна</a:t>
            </a:r>
            <a:r>
              <a:rPr lang="ru-RU" dirty="0" smtClean="0"/>
              <a:t> </a:t>
            </a:r>
            <a:r>
              <a:rPr lang="ru-RU" dirty="0" err="1" smtClean="0"/>
              <a:t>акція</a:t>
            </a:r>
            <a:r>
              <a:rPr lang="ru-RU" dirty="0" smtClean="0"/>
              <a:t> «Моя книга в </a:t>
            </a:r>
            <a:r>
              <a:rPr lang="ru-RU" dirty="0" err="1" smtClean="0"/>
              <a:t>бібліотеці</a:t>
            </a:r>
            <a:r>
              <a:rPr lang="ru-RU" dirty="0" smtClean="0"/>
              <a:t> </a:t>
            </a:r>
            <a:r>
              <a:rPr lang="ru-RU" dirty="0" err="1" smtClean="0"/>
              <a:t>ліцею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1026" name="Picture 2" descr="C:\Users\ADMIN\Downloads\FB_IMG_1740745465268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031620">
            <a:off x="304545" y="1869929"/>
            <a:ext cx="2000264" cy="2308640"/>
          </a:xfrm>
          <a:prstGeom prst="rect">
            <a:avLst/>
          </a:prstGeom>
          <a:noFill/>
        </p:spPr>
      </p:pic>
      <p:pic>
        <p:nvPicPr>
          <p:cNvPr id="1028" name="Picture 4" descr="C:\Users\ADMIN\Downloads\20250214_112910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4596625">
            <a:off x="240963" y="4520001"/>
            <a:ext cx="2219499" cy="1906163"/>
          </a:xfrm>
          <a:prstGeom prst="rect">
            <a:avLst/>
          </a:prstGeom>
          <a:noFill/>
        </p:spPr>
      </p:pic>
      <p:pic>
        <p:nvPicPr>
          <p:cNvPr id="1029" name="Picture 5" descr="C:\Users\ADMIN\Downloads\20250305_1348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893075" y="2464587"/>
            <a:ext cx="4714908" cy="3357586"/>
          </a:xfrm>
          <a:prstGeom prst="rect">
            <a:avLst/>
          </a:prstGeom>
          <a:noFill/>
        </p:spPr>
      </p:pic>
      <p:pic>
        <p:nvPicPr>
          <p:cNvPr id="1030" name="Picture 6" descr="C:\Users\ADMIN\Downloads\FB_IMG_17407454506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21939">
            <a:off x="6729784" y="1970328"/>
            <a:ext cx="1767533" cy="2214578"/>
          </a:xfrm>
          <a:prstGeom prst="rect">
            <a:avLst/>
          </a:prstGeom>
          <a:noFill/>
        </p:spPr>
      </p:pic>
      <p:pic>
        <p:nvPicPr>
          <p:cNvPr id="1031" name="Picture 7" descr="C:\Users\ADMIN\Downloads\20250306_122900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736985">
            <a:off x="6167719" y="4191905"/>
            <a:ext cx="2500194" cy="20001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85729"/>
            <a:ext cx="7239000" cy="1177946"/>
          </a:xfrm>
        </p:spPr>
        <p:txBody>
          <a:bodyPr>
            <a:normAutofit fontScale="90000"/>
          </a:bodyPr>
          <a:lstStyle/>
          <a:p>
            <a:pPr marL="320040" indent="-32004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3600" dirty="0" smtClean="0"/>
              <a:t>  </a:t>
            </a:r>
            <a:r>
              <a:rPr lang="uk-UA" sz="3600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  <a:cs typeface="Arial"/>
              </a:rPr>
              <a:t>Робота </a:t>
            </a:r>
            <a:r>
              <a:rPr lang="uk-UA" sz="3600" kern="1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  <a:cs typeface="Arial"/>
              </a:rPr>
              <a:t>“Книжкової</a:t>
            </a:r>
            <a:r>
              <a:rPr lang="uk-UA" sz="3600" kern="1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  <a:cs typeface="Arial"/>
              </a:rPr>
              <a:t> </a:t>
            </a:r>
            <a:r>
              <a:rPr lang="uk-UA" sz="3600" kern="1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Impact" pitchFamily="34" charset="0"/>
                <a:cs typeface="Arial"/>
              </a:rPr>
              <a:t>лікарні”</a:t>
            </a:r>
            <a:r>
              <a:rPr lang="ru-RU" sz="3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600" dirty="0" smtClean="0"/>
          </a:p>
        </p:txBody>
      </p:sp>
      <p:sp>
        <p:nvSpPr>
          <p:cNvPr id="20484" name="WordArt 4"/>
          <p:cNvSpPr>
            <a:spLocks noChangeArrowheads="1" noChangeShapeType="1" noTextEdit="1"/>
          </p:cNvSpPr>
          <p:nvPr/>
        </p:nvSpPr>
        <p:spPr bwMode="auto">
          <a:xfrm>
            <a:off x="214313" y="285750"/>
            <a:ext cx="8429625" cy="135731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18144"/>
              </a:avLst>
            </a:prstTxWarp>
          </a:bodyPr>
          <a:lstStyle/>
          <a:p>
            <a:pPr algn="ctr"/>
            <a:endParaRPr lang="ru-RU" sz="3600" kern="1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9" y="184572"/>
            <a:ext cx="6768752" cy="2308324"/>
          </a:xfrm>
          <a:prstGeom prst="rect">
            <a:avLst/>
          </a:prstGeom>
          <a:solidFill>
            <a:srgbClr val="00B050"/>
          </a:solidFill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Національно -патріотичне виховання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1266" name="Picture 2" descr="C:\Users\ADMIN\Downloads\FB_IMG_173848616536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1560" y="2619949"/>
            <a:ext cx="3602696" cy="3753477"/>
          </a:xfrm>
          <a:prstGeom prst="rect">
            <a:avLst/>
          </a:prstGeom>
          <a:noFill/>
        </p:spPr>
      </p:pic>
      <p:pic>
        <p:nvPicPr>
          <p:cNvPr id="11267" name="Picture 3" descr="C:\Users\ADMIN\Downloads\FB_IMG_17385587286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67949" y="2531532"/>
            <a:ext cx="3714776" cy="2214550"/>
          </a:xfrm>
          <a:prstGeom prst="rect">
            <a:avLst/>
          </a:prstGeom>
          <a:noFill/>
        </p:spPr>
      </p:pic>
      <p:pic>
        <p:nvPicPr>
          <p:cNvPr id="11268" name="Picture 4" descr="C:\Users\ADMIN\Downloads\20250213_0934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5846" y="4784718"/>
            <a:ext cx="3714776" cy="20002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750871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2800" dirty="0" smtClean="0">
                <a:solidFill>
                  <a:srgbClr val="FF0000"/>
                </a:solidFill>
              </a:rPr>
              <a:t>Результатом співпраця бібліотекаря і вчителя у формуванні </a:t>
            </a:r>
            <a:r>
              <a:rPr lang="uk-UA" sz="2800" dirty="0" err="1" smtClean="0">
                <a:solidFill>
                  <a:srgbClr val="FF0000"/>
                </a:solidFill>
              </a:rPr>
              <a:t>особистісно</a:t>
            </a:r>
            <a:r>
              <a:rPr lang="uk-UA" sz="2800" dirty="0" smtClean="0">
                <a:solidFill>
                  <a:srgbClr val="FF0000"/>
                </a:solidFill>
              </a:rPr>
              <a:t> – орієнтованого учня є: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4034" name="Picture 2" descr="C:\Users\Admin\Desktop\Рисунок3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3806825"/>
            <a:ext cx="3048000" cy="3035300"/>
          </a:xfrm>
          <a:noFill/>
        </p:spPr>
      </p:pic>
      <p:graphicFrame>
        <p:nvGraphicFramePr>
          <p:cNvPr id="4" name="Схема 3"/>
          <p:cNvGraphicFramePr/>
          <p:nvPr/>
        </p:nvGraphicFramePr>
        <p:xfrm>
          <a:off x="323528" y="2132856"/>
          <a:ext cx="640871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066800" y="2822575"/>
            <a:ext cx="6254750" cy="3606800"/>
          </a:xfrm>
        </p:spPr>
        <p:txBody>
          <a:bodyPr/>
          <a:lstStyle/>
          <a:p>
            <a:pPr marL="320040" indent="-32004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28675" name="Текст 2"/>
          <p:cNvSpPr>
            <a:spLocks noGrp="1"/>
          </p:cNvSpPr>
          <p:nvPr>
            <p:ph type="body" idx="1"/>
          </p:nvPr>
        </p:nvSpPr>
        <p:spPr>
          <a:xfrm>
            <a:off x="571500" y="142875"/>
            <a:ext cx="7786688" cy="2505075"/>
          </a:xfrm>
        </p:spPr>
        <p:txBody>
          <a:bodyPr/>
          <a:lstStyle/>
          <a:p>
            <a:pPr algn="l" eaLnBrk="1" hangingPunct="1"/>
            <a:r>
              <a:rPr lang="uk-UA" altLang="ru-RU" sz="2800" smtClean="0"/>
              <a:t>Не оминайте наш поріг,</a:t>
            </a:r>
            <a:br>
              <a:rPr lang="uk-UA" altLang="ru-RU" sz="2800" smtClean="0"/>
            </a:br>
            <a:r>
              <a:rPr lang="uk-UA" altLang="ru-RU" sz="2800" smtClean="0"/>
              <a:t>Беріть скарби нетлінні в руки.</a:t>
            </a:r>
            <a:br>
              <a:rPr lang="uk-UA" altLang="ru-RU" sz="2800" smtClean="0"/>
            </a:br>
            <a:r>
              <a:rPr lang="uk-UA" altLang="ru-RU" sz="2800" smtClean="0"/>
              <a:t>Нема прекрасніших доріг,</a:t>
            </a:r>
            <a:br>
              <a:rPr lang="uk-UA" altLang="ru-RU" sz="2800" smtClean="0"/>
            </a:br>
            <a:r>
              <a:rPr lang="uk-UA" altLang="ru-RU" sz="2800" smtClean="0"/>
              <a:t>Ніж, в цей вселюдський храм науки.</a:t>
            </a:r>
            <a:endParaRPr lang="ru-RU" altLang="ru-RU" sz="2800" smtClean="0"/>
          </a:p>
        </p:txBody>
      </p:sp>
      <p:pic>
        <p:nvPicPr>
          <p:cNvPr id="28676" name="Рисунок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2060575"/>
            <a:ext cx="5307012" cy="434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7615238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err="1" smtClean="0">
                <a:ln w="12700">
                  <a:solidFill>
                    <a:srgbClr val="D020AD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20320" dir="1799969" algn="tl" rotWithShape="0">
                    <a:srgbClr val="000000">
                      <a:alpha val="39998"/>
                    </a:srgbClr>
                  </a:outerShdw>
                </a:effectLst>
                <a:latin typeface="Arial"/>
                <a:cs typeface="Arial"/>
              </a:rPr>
              <a:t>Дякую</a:t>
            </a:r>
            <a:r>
              <a:rPr lang="ru-RU" sz="3600" b="1" kern="10" dirty="0" smtClean="0">
                <a:ln w="12700">
                  <a:solidFill>
                    <a:srgbClr val="D020AD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20320" dir="1799969" algn="tl" rotWithShape="0">
                    <a:srgbClr val="000000">
                      <a:alpha val="39998"/>
                    </a:srgbClr>
                  </a:outerShdw>
                </a:effectLst>
                <a:latin typeface="Arial"/>
                <a:cs typeface="Arial"/>
              </a:rPr>
              <a:t> за </a:t>
            </a:r>
            <a:r>
              <a:rPr lang="ru-RU" sz="3600" b="1" kern="10" dirty="0" err="1" smtClean="0">
                <a:ln w="12700">
                  <a:solidFill>
                    <a:srgbClr val="D020AD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20320" dir="1799969" algn="tl" rotWithShape="0">
                    <a:srgbClr val="000000">
                      <a:alpha val="39998"/>
                    </a:srgbClr>
                  </a:outerShdw>
                </a:effectLst>
                <a:latin typeface="Arial"/>
                <a:cs typeface="Arial"/>
              </a:rPr>
              <a:t>увагу</a:t>
            </a:r>
            <a:r>
              <a:rPr lang="ru-RU" sz="3600" b="1" kern="10" dirty="0" smtClean="0">
                <a:ln w="12700">
                  <a:solidFill>
                    <a:srgbClr val="D020AD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20320" dir="1799969" algn="tl" rotWithShape="0">
                    <a:srgbClr val="000000">
                      <a:alpha val="39998"/>
                    </a:srgbClr>
                  </a:outerShdw>
                </a:effectLst>
                <a:latin typeface="Arial"/>
                <a:cs typeface="Arial"/>
              </a:rPr>
              <a:t> </a:t>
            </a:r>
            <a:endParaRPr lang="ru-RU" sz="3600" b="1" kern="10" dirty="0">
              <a:ln w="12700">
                <a:solidFill>
                  <a:srgbClr val="D020AD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20320" dir="1799969" algn="tl" rotWithShape="0">
                  <a:srgbClr val="000000">
                    <a:alpha val="39998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7" name="Содержимое 6" descr="images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500034" y="1597819"/>
            <a:ext cx="8001056" cy="4831577"/>
          </a:xfr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5_3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08920"/>
            <a:ext cx="32559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5">
            <a:hlinkClick r:id="" action="ppaction://noaction"/>
          </p:cNvPr>
          <p:cNvSpPr>
            <a:spLocks noChangeArrowheads="1"/>
          </p:cNvSpPr>
          <p:nvPr/>
        </p:nvSpPr>
        <p:spPr bwMode="auto">
          <a:xfrm rot="1013926">
            <a:off x="2604369" y="225672"/>
            <a:ext cx="6335713" cy="4248150"/>
          </a:xfrm>
          <a:prstGeom prst="cloudCallout">
            <a:avLst>
              <a:gd name="adj1" fmla="val -23171"/>
              <a:gd name="adj2" fmla="val 69977"/>
            </a:avLst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4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4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4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4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4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2000" b="1" dirty="0" err="1" smtClean="0">
                <a:solidFill>
                  <a:srgbClr val="073C65"/>
                </a:solidFill>
                <a:latin typeface="Tahoma" pitchFamily="34" charset="0"/>
              </a:rPr>
              <a:t>Бібліотекар</a:t>
            </a:r>
            <a:r>
              <a:rPr lang="ru-RU" altLang="ru-RU" sz="2000" b="1" dirty="0" smtClean="0">
                <a:solidFill>
                  <a:srgbClr val="073C65"/>
                </a:solidFill>
                <a:latin typeface="Tahoma" pitchFamily="34" charset="0"/>
              </a:rPr>
              <a:t> </a:t>
            </a:r>
            <a:r>
              <a:rPr lang="ru-RU" altLang="ru-RU" sz="2000" b="1" dirty="0">
                <a:solidFill>
                  <a:srgbClr val="073C65"/>
                </a:solidFill>
                <a:latin typeface="Tahoma" pitchFamily="34" charset="0"/>
              </a:rPr>
              <a:t>– </a:t>
            </a:r>
            <a:r>
              <a:rPr lang="ru-RU" altLang="ru-RU" sz="2000" b="1" dirty="0" smtClean="0">
                <a:solidFill>
                  <a:srgbClr val="073C65"/>
                </a:solidFill>
                <a:latin typeface="Tahoma" pitchFamily="34" charset="0"/>
              </a:rPr>
              <a:t>Валенок Л.П. </a:t>
            </a:r>
            <a:r>
              <a:rPr lang="ru-RU" altLang="ru-RU" sz="2000" b="1" dirty="0" err="1">
                <a:solidFill>
                  <a:srgbClr val="073C65"/>
                </a:solidFill>
                <a:latin typeface="Tahoma" pitchFamily="34" charset="0"/>
              </a:rPr>
              <a:t>Бібліотекарем</a:t>
            </a:r>
            <a:r>
              <a:rPr lang="ru-RU" altLang="ru-RU" sz="2000" b="1" dirty="0">
                <a:solidFill>
                  <a:srgbClr val="073C65"/>
                </a:solidFill>
                <a:latin typeface="Tahoma" pitchFamily="34" charset="0"/>
              </a:rPr>
              <a:t> </a:t>
            </a:r>
            <a:r>
              <a:rPr lang="ru-RU" altLang="ru-RU" sz="2000" b="1" dirty="0" err="1" smtClean="0">
                <a:solidFill>
                  <a:srgbClr val="073C65"/>
                </a:solidFill>
                <a:latin typeface="Tahoma" pitchFamily="34" charset="0"/>
              </a:rPr>
              <a:t>працюю</a:t>
            </a:r>
            <a:r>
              <a:rPr lang="ru-RU" altLang="ru-RU" sz="2000" b="1" dirty="0" smtClean="0">
                <a:solidFill>
                  <a:srgbClr val="073C65"/>
                </a:solidFill>
                <a:latin typeface="Tahoma" pitchFamily="34" charset="0"/>
              </a:rPr>
              <a:t> </a:t>
            </a:r>
            <a:r>
              <a:rPr lang="ru-RU" altLang="ru-RU" sz="2000" b="1" dirty="0" err="1">
                <a:solidFill>
                  <a:srgbClr val="073C65"/>
                </a:solidFill>
                <a:latin typeface="Tahoma" pitchFamily="34" charset="0"/>
              </a:rPr>
              <a:t>з</a:t>
            </a:r>
            <a:r>
              <a:rPr lang="ru-RU" altLang="ru-RU" sz="2000" b="1" dirty="0">
                <a:solidFill>
                  <a:srgbClr val="073C65"/>
                </a:solidFill>
                <a:latin typeface="Tahoma" pitchFamily="34" charset="0"/>
              </a:rPr>
              <a:t> </a:t>
            </a:r>
            <a:r>
              <a:rPr lang="ru-RU" altLang="ru-RU" sz="2000" b="1" dirty="0" smtClean="0">
                <a:solidFill>
                  <a:srgbClr val="073C65"/>
                </a:solidFill>
                <a:latin typeface="Tahoma" pitchFamily="34" charset="0"/>
              </a:rPr>
              <a:t>1992 </a:t>
            </a:r>
            <a:r>
              <a:rPr lang="ru-RU" altLang="ru-RU" sz="2000" b="1" dirty="0">
                <a:solidFill>
                  <a:srgbClr val="073C65"/>
                </a:solidFill>
                <a:latin typeface="Tahoma" pitchFamily="34" charset="0"/>
              </a:rPr>
              <a:t>року. </a:t>
            </a:r>
            <a:r>
              <a:rPr lang="ru-RU" altLang="ru-RU" sz="2000" b="1" dirty="0" smtClean="0">
                <a:solidFill>
                  <a:srgbClr val="073C65"/>
                </a:solidFill>
                <a:latin typeface="Tahoma" pitchFamily="34" charset="0"/>
              </a:rPr>
              <a:t> </a:t>
            </a:r>
          </a:p>
          <a:p>
            <a:pPr algn="ctr"/>
            <a:r>
              <a:rPr lang="ru-RU" altLang="ru-RU" sz="2000" b="1" dirty="0" err="1" smtClean="0">
                <a:solidFill>
                  <a:srgbClr val="073C65"/>
                </a:solidFill>
                <a:latin typeface="Tahoma" pitchFamily="34" charset="0"/>
              </a:rPr>
              <a:t>Освіта</a:t>
            </a:r>
            <a:r>
              <a:rPr lang="ru-RU" altLang="ru-RU" sz="2000" b="1" dirty="0" smtClean="0">
                <a:solidFill>
                  <a:srgbClr val="073C65"/>
                </a:solidFill>
                <a:latin typeface="Tahoma" pitchFamily="34" charset="0"/>
              </a:rPr>
              <a:t>: </a:t>
            </a:r>
            <a:r>
              <a:rPr lang="ru-RU" altLang="ru-RU" sz="2000" b="1" dirty="0" err="1" smtClean="0">
                <a:solidFill>
                  <a:srgbClr val="073C65"/>
                </a:solidFill>
                <a:latin typeface="Tahoma" pitchFamily="34" charset="0"/>
              </a:rPr>
              <a:t>вища</a:t>
            </a:r>
            <a:r>
              <a:rPr lang="ru-RU" altLang="ru-RU" sz="2000" b="1" dirty="0" smtClean="0">
                <a:solidFill>
                  <a:srgbClr val="073C65"/>
                </a:solidFill>
                <a:latin typeface="Tahoma" pitchFamily="34" charset="0"/>
              </a:rPr>
              <a:t>, </a:t>
            </a:r>
            <a:r>
              <a:rPr lang="ru-RU" altLang="ru-RU" sz="2000" b="1" dirty="0" err="1" smtClean="0">
                <a:solidFill>
                  <a:srgbClr val="073C65"/>
                </a:solidFill>
                <a:latin typeface="Tahoma" pitchFamily="34" charset="0"/>
              </a:rPr>
              <a:t>Київське</a:t>
            </a:r>
            <a:r>
              <a:rPr lang="ru-RU" altLang="ru-RU" sz="2000" b="1" dirty="0" smtClean="0">
                <a:solidFill>
                  <a:srgbClr val="073C65"/>
                </a:solidFill>
                <a:latin typeface="Tahoma" pitchFamily="34" charset="0"/>
              </a:rPr>
              <a:t> </a:t>
            </a:r>
            <a:r>
              <a:rPr lang="ru-RU" altLang="ru-RU" sz="2000" b="1" dirty="0" err="1" smtClean="0">
                <a:solidFill>
                  <a:srgbClr val="073C65"/>
                </a:solidFill>
                <a:latin typeface="Tahoma" pitchFamily="34" charset="0"/>
              </a:rPr>
              <a:t>обласне</a:t>
            </a:r>
            <a:r>
              <a:rPr lang="ru-RU" altLang="ru-RU" sz="2000" b="1" dirty="0" smtClean="0">
                <a:solidFill>
                  <a:srgbClr val="073C65"/>
                </a:solidFill>
                <a:latin typeface="Tahoma" pitchFamily="34" charset="0"/>
              </a:rPr>
              <a:t> училище </a:t>
            </a:r>
            <a:r>
              <a:rPr lang="ru-RU" altLang="ru-RU" sz="2000" b="1" dirty="0" err="1" smtClean="0">
                <a:solidFill>
                  <a:srgbClr val="073C65"/>
                </a:solidFill>
                <a:latin typeface="Tahoma" pitchFamily="34" charset="0"/>
              </a:rPr>
              <a:t>культури</a:t>
            </a:r>
            <a:r>
              <a:rPr lang="ru-RU" altLang="ru-RU" sz="2000" b="1" dirty="0" smtClean="0">
                <a:solidFill>
                  <a:srgbClr val="073C65"/>
                </a:solidFill>
                <a:latin typeface="Tahoma" pitchFamily="34" charset="0"/>
              </a:rPr>
              <a:t>.</a:t>
            </a:r>
            <a:endParaRPr lang="ru-RU" altLang="ru-RU" sz="2000" b="1" dirty="0">
              <a:solidFill>
                <a:srgbClr val="073C65"/>
              </a:solidFill>
              <a:latin typeface="Tahoma" pitchFamily="34" charset="0"/>
            </a:endParaRPr>
          </a:p>
          <a:p>
            <a:pPr algn="ctr"/>
            <a:r>
              <a:rPr lang="ru-RU" altLang="ru-RU" sz="2000" b="1" dirty="0" err="1" smtClean="0">
                <a:solidFill>
                  <a:srgbClr val="073C65"/>
                </a:solidFill>
                <a:latin typeface="Tahoma" pitchFamily="34" charset="0"/>
              </a:rPr>
              <a:t>Бібліотечного</a:t>
            </a:r>
            <a:r>
              <a:rPr lang="ru-RU" altLang="ru-RU" sz="2000" b="1" dirty="0" smtClean="0">
                <a:solidFill>
                  <a:srgbClr val="073C65"/>
                </a:solidFill>
                <a:latin typeface="Tahoma" pitchFamily="34" charset="0"/>
              </a:rPr>
              <a:t> стажу маю 32 роки, 1 </a:t>
            </a:r>
            <a:r>
              <a:rPr lang="ru-RU" altLang="ru-RU" sz="2000" b="1" dirty="0" err="1" smtClean="0">
                <a:solidFill>
                  <a:srgbClr val="073C65"/>
                </a:solidFill>
                <a:latin typeface="Tahoma" pitchFamily="34" charset="0"/>
              </a:rPr>
              <a:t>рік</a:t>
            </a:r>
            <a:r>
              <a:rPr lang="ru-RU" altLang="ru-RU" sz="2000" b="1" dirty="0" smtClean="0">
                <a:solidFill>
                  <a:srgbClr val="073C65"/>
                </a:solidFill>
                <a:latin typeface="Tahoma" pitchFamily="34" charset="0"/>
              </a:rPr>
              <a:t> і 7 </a:t>
            </a:r>
            <a:r>
              <a:rPr lang="ru-RU" altLang="ru-RU" sz="2000" b="1" dirty="0" err="1" smtClean="0">
                <a:solidFill>
                  <a:srgbClr val="073C65"/>
                </a:solidFill>
                <a:latin typeface="Tahoma" pitchFamily="34" charset="0"/>
              </a:rPr>
              <a:t>місяців</a:t>
            </a:r>
            <a:r>
              <a:rPr lang="ru-RU" altLang="ru-RU" sz="2000" b="1" dirty="0" smtClean="0">
                <a:solidFill>
                  <a:srgbClr val="073C65"/>
                </a:solidFill>
                <a:latin typeface="Tahoma" pitchFamily="34" charset="0"/>
              </a:rPr>
              <a:t> в </a:t>
            </a:r>
            <a:r>
              <a:rPr lang="ru-RU" altLang="ru-RU" sz="2000" b="1" dirty="0" err="1" smtClean="0">
                <a:solidFill>
                  <a:srgbClr val="073C65"/>
                </a:solidFill>
                <a:latin typeface="Tahoma" pitchFamily="34" charset="0"/>
              </a:rPr>
              <a:t>ліцеї</a:t>
            </a:r>
            <a:r>
              <a:rPr lang="ru-RU" altLang="ru-RU" sz="2000" b="1" dirty="0" smtClean="0">
                <a:solidFill>
                  <a:srgbClr val="073C65"/>
                </a:solidFill>
                <a:latin typeface="Tahoma" pitchFamily="34" charset="0"/>
              </a:rPr>
              <a:t>. </a:t>
            </a:r>
            <a:r>
              <a:rPr lang="ru-RU" altLang="ru-RU" sz="2000" b="1" dirty="0" err="1">
                <a:solidFill>
                  <a:srgbClr val="073C65"/>
                </a:solidFill>
                <a:latin typeface="Tahoma" pitchFamily="34" charset="0"/>
              </a:rPr>
              <a:t>Н</a:t>
            </a:r>
            <a:r>
              <a:rPr lang="ru-RU" altLang="ru-RU" sz="2000" b="1" dirty="0" err="1" smtClean="0">
                <a:solidFill>
                  <a:srgbClr val="073C65"/>
                </a:solidFill>
                <a:latin typeface="Tahoma" pitchFamily="34" charset="0"/>
              </a:rPr>
              <a:t>авантаження</a:t>
            </a:r>
            <a:r>
              <a:rPr lang="ru-RU" altLang="ru-RU" sz="2000" b="1" dirty="0">
                <a:solidFill>
                  <a:srgbClr val="073C65"/>
                </a:solidFill>
                <a:latin typeface="Tahoma" pitchFamily="34" charset="0"/>
              </a:rPr>
              <a:t>:  </a:t>
            </a:r>
            <a:r>
              <a:rPr lang="ru-RU" altLang="ru-RU" sz="2000" b="1" dirty="0" smtClean="0">
                <a:solidFill>
                  <a:srgbClr val="073C65"/>
                </a:solidFill>
                <a:latin typeface="Tahoma" pitchFamily="34" charset="0"/>
              </a:rPr>
              <a:t>ставка </a:t>
            </a:r>
            <a:r>
              <a:rPr lang="ru-RU" altLang="ru-RU" sz="2000" b="1" dirty="0">
                <a:solidFill>
                  <a:srgbClr val="073C65"/>
                </a:solidFill>
                <a:latin typeface="Tahoma" pitchFamily="34" charset="0"/>
              </a:rPr>
              <a:t>– </a:t>
            </a:r>
            <a:r>
              <a:rPr lang="ru-RU" altLang="ru-RU" sz="2000" b="1" dirty="0" err="1" smtClean="0">
                <a:solidFill>
                  <a:srgbClr val="073C65"/>
                </a:solidFill>
                <a:latin typeface="Tahoma" pitchFamily="34" charset="0"/>
              </a:rPr>
              <a:t>бібліотекаря</a:t>
            </a:r>
            <a:r>
              <a:rPr lang="ru-RU" altLang="ru-RU" sz="2000" b="1" dirty="0" smtClean="0">
                <a:solidFill>
                  <a:srgbClr val="073C65"/>
                </a:solidFill>
                <a:latin typeface="Tahoma" pitchFamily="34" charset="0"/>
              </a:rPr>
              <a:t>.</a:t>
            </a:r>
            <a:endParaRPr lang="ru-RU" altLang="ru-RU" sz="2000" b="1" dirty="0">
              <a:solidFill>
                <a:srgbClr val="073C65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60648"/>
            <a:ext cx="4644008" cy="3483006"/>
          </a:xfrm>
          <a:prstGeom prst="rect">
            <a:avLst/>
          </a:prstGeom>
        </p:spPr>
      </p:pic>
      <p:pic>
        <p:nvPicPr>
          <p:cNvPr id="2050" name="Picture 2" descr="C:\Users\ADMIN\Downloads\20250313_1003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140968"/>
            <a:ext cx="5286276" cy="342902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683913"/>
            <a:ext cx="3272388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2900" dirty="0" smtClean="0"/>
              <a:t>Свідоцтва</a:t>
            </a:r>
            <a:br>
              <a:rPr lang="uk-UA" sz="2900" dirty="0" smtClean="0"/>
            </a:br>
            <a:r>
              <a:rPr lang="uk-UA" sz="2900" dirty="0" smtClean="0"/>
              <a:t>про підвищення </a:t>
            </a:r>
            <a:br>
              <a:rPr lang="uk-UA" sz="2900" dirty="0" smtClean="0"/>
            </a:br>
            <a:r>
              <a:rPr lang="uk-UA" sz="2900" dirty="0" smtClean="0"/>
              <a:t>кваліфікації</a:t>
            </a:r>
            <a:endParaRPr lang="uk-UA" sz="29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10155" y="278596"/>
            <a:ext cx="4032448" cy="1080120"/>
          </a:xfrm>
        </p:spPr>
        <p:txBody>
          <a:bodyPr/>
          <a:lstStyle/>
          <a:p>
            <a:pPr marL="182880" indent="0">
              <a:buNone/>
            </a:pPr>
            <a:r>
              <a:rPr lang="uk-UA" dirty="0" smtClean="0"/>
              <a:t>ДИПЛОМИ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31217">
            <a:off x="3640692" y="-683797"/>
            <a:ext cx="246081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56574" y="3537268"/>
            <a:ext cx="4283968" cy="3030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265533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428861" y="3000372"/>
            <a:ext cx="5876940" cy="3308948"/>
          </a:xfrm>
        </p:spPr>
        <p:txBody>
          <a:bodyPr>
            <a:normAutofit/>
          </a:bodyPr>
          <a:lstStyle/>
          <a:p>
            <a:pPr marL="320040" indent="-320040" algn="l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uk-UA" sz="2400" i="1" dirty="0" smtClean="0">
                <a:solidFill>
                  <a:srgbClr val="7030A0"/>
                </a:solidFill>
              </a:rPr>
              <a:t/>
            </a:r>
            <a:br>
              <a:rPr lang="uk-UA" sz="2400" i="1" dirty="0" smtClean="0">
                <a:solidFill>
                  <a:srgbClr val="7030A0"/>
                </a:solidFill>
              </a:rPr>
            </a:br>
            <a:r>
              <a:rPr lang="uk-UA" sz="4000" i="1" dirty="0" smtClean="0">
                <a:solidFill>
                  <a:srgbClr val="7030A0"/>
                </a:solidFill>
              </a:rPr>
              <a:t>Професійне кредо:</a:t>
            </a:r>
            <a:r>
              <a:rPr lang="uk-UA" sz="2400" i="1" dirty="0" smtClean="0">
                <a:solidFill>
                  <a:srgbClr val="7030A0"/>
                </a:solidFill>
              </a:rPr>
              <a:t/>
            </a:r>
            <a:br>
              <a:rPr lang="uk-UA" sz="2400" i="1" dirty="0" smtClean="0">
                <a:solidFill>
                  <a:srgbClr val="7030A0"/>
                </a:solidFill>
              </a:rPr>
            </a:br>
            <a:r>
              <a:rPr lang="uk-UA" sz="2400" i="1" dirty="0" smtClean="0">
                <a:solidFill>
                  <a:schemeClr val="tx1"/>
                </a:solidFill>
              </a:rPr>
              <a:t>Навчити дитину любити книгу,</a:t>
            </a:r>
            <a:br>
              <a:rPr lang="uk-UA" sz="2400" i="1" dirty="0" smtClean="0">
                <a:solidFill>
                  <a:schemeClr val="tx1"/>
                </a:solidFill>
              </a:rPr>
            </a:br>
            <a:r>
              <a:rPr lang="uk-UA" sz="2400" i="1" dirty="0" smtClean="0">
                <a:solidFill>
                  <a:schemeClr val="tx1"/>
                </a:solidFill>
              </a:rPr>
              <a:t>Сприймати її як невичерпне пізнання світу, знань і народної мудрості</a:t>
            </a:r>
            <a:r>
              <a:rPr lang="uk-UA" sz="3200" i="1" dirty="0" smtClean="0">
                <a:solidFill>
                  <a:schemeClr val="tx1"/>
                </a:solidFill>
              </a:rPr>
              <a:t>.</a:t>
            </a:r>
            <a:br>
              <a:rPr lang="uk-UA" sz="3200" i="1" dirty="0" smtClean="0">
                <a:solidFill>
                  <a:schemeClr val="tx1"/>
                </a:solidFill>
              </a:rPr>
            </a:br>
            <a:r>
              <a:rPr lang="uk-UA" sz="3200" i="1" dirty="0" smtClean="0">
                <a:solidFill>
                  <a:schemeClr val="tx1"/>
                </a:solidFill>
              </a:rPr>
              <a:t>	</a:t>
            </a:r>
            <a:endParaRPr lang="ru-RU" sz="3200" i="1" dirty="0">
              <a:solidFill>
                <a:schemeClr val="tx1"/>
              </a:solidFill>
              <a:cs typeface="Aharoni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188" y="333375"/>
            <a:ext cx="5761037" cy="2159000"/>
          </a:xfrm>
        </p:spPr>
        <p:txBody>
          <a:bodyPr rtlCol="0">
            <a:norm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uk-UA" sz="2800" b="1" i="1" dirty="0" smtClean="0">
                <a:solidFill>
                  <a:srgbClr val="FF0000"/>
                </a:solidFill>
              </a:rPr>
              <a:t>         Життєве кредо:</a:t>
            </a:r>
            <a:r>
              <a:rPr lang="uk-UA" sz="28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uk-UA" sz="28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uk-UA" sz="2400" b="1" i="1" dirty="0">
                <a:solidFill>
                  <a:srgbClr val="7030A0"/>
                </a:solidFill>
              </a:rPr>
              <a:t/>
            </a:r>
            <a:br>
              <a:rPr lang="uk-UA" sz="2400" b="1" i="1" dirty="0">
                <a:solidFill>
                  <a:srgbClr val="7030A0"/>
                </a:solidFill>
              </a:rPr>
            </a:b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920621"/>
            <a:ext cx="60722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 smtClean="0"/>
              <a:t>“Любити життя,</a:t>
            </a:r>
          </a:p>
          <a:p>
            <a:r>
              <a:rPr lang="uk-UA" sz="2800" b="1" i="1" dirty="0" smtClean="0"/>
              <a:t> </a:t>
            </a:r>
            <a:r>
              <a:rPr lang="uk-UA" sz="2800" b="1" i="1" dirty="0"/>
              <a:t>Ц</a:t>
            </a:r>
            <a:r>
              <a:rPr lang="uk-UA" sz="2800" b="1" i="1" dirty="0" smtClean="0"/>
              <a:t>інувати кожну  хвилину,</a:t>
            </a:r>
          </a:p>
          <a:p>
            <a:r>
              <a:rPr lang="uk-UA" sz="2800" b="1" i="1" dirty="0" smtClean="0"/>
              <a:t> </a:t>
            </a:r>
            <a:r>
              <a:rPr lang="uk-UA" sz="2800" b="1" i="1" dirty="0"/>
              <a:t>У</a:t>
            </a:r>
            <a:r>
              <a:rPr lang="uk-UA" sz="2800" b="1" i="1" dirty="0" smtClean="0"/>
              <a:t> книгах – шукати істину</a:t>
            </a:r>
          </a:p>
          <a:p>
            <a:r>
              <a:rPr lang="uk-UA" sz="2800" b="1" i="1" dirty="0" smtClean="0"/>
              <a:t> </a:t>
            </a:r>
            <a:r>
              <a:rPr lang="uk-UA" sz="2800" b="1" i="1" dirty="0"/>
              <a:t>У</a:t>
            </a:r>
            <a:r>
              <a:rPr lang="uk-UA" sz="2800" b="1" i="1" dirty="0" smtClean="0"/>
              <a:t> людях – мудрість.”</a:t>
            </a:r>
          </a:p>
          <a:p>
            <a:r>
              <a:rPr lang="uk-UA" sz="2800" b="1" i="1" dirty="0"/>
              <a:t> </a:t>
            </a:r>
            <a:endParaRPr lang="ru-RU" sz="2800" b="1" i="1" dirty="0"/>
          </a:p>
        </p:txBody>
      </p:sp>
      <p:pic>
        <p:nvPicPr>
          <p:cNvPr id="13314" name="Picture 2" descr="C:\Users\ADMIN\Downloads\FB_IMG_17389436655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357562"/>
            <a:ext cx="1971664" cy="2857520"/>
          </a:xfrm>
          <a:prstGeom prst="rect">
            <a:avLst/>
          </a:prstGeom>
          <a:noFill/>
        </p:spPr>
      </p:pic>
      <p:pic>
        <p:nvPicPr>
          <p:cNvPr id="13315" name="Picture 3" descr="C:\Users\ADMIN\Downloads\FB_IMG_1729712638338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00688">
            <a:off x="6299012" y="981691"/>
            <a:ext cx="2428892" cy="20002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73275" y="116632"/>
            <a:ext cx="6531172" cy="1368152"/>
          </a:xfrm>
        </p:spPr>
        <p:txBody>
          <a:bodyPr/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uk-UA" sz="3600" dirty="0" smtClean="0">
                <a:solidFill>
                  <a:srgbClr val="FF0000"/>
                </a:solidFill>
              </a:rPr>
              <a:t>Роль бібліотеки в навчально-освітньому процесі ліцею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250825" y="1557338"/>
            <a:ext cx="4392613" cy="5014934"/>
          </a:xfrm>
        </p:spPr>
        <p:txBody>
          <a:bodyPr rtlCol="0">
            <a:normAutofit fontScale="25000" lnSpcReduction="20000"/>
          </a:bodyPr>
          <a:lstStyle/>
          <a:p>
            <a:pPr marL="45720" indent="0" eaLnBrk="1" fontAlgn="auto" hangingPunct="1"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endParaRPr lang="ru-RU" sz="5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" indent="0" eaLnBrk="1" fontAlgn="auto" hangingPunct="1">
              <a:lnSpc>
                <a:spcPct val="170000"/>
              </a:lnSpc>
              <a:buClr>
                <a:schemeClr val="accent6">
                  <a:lumMod val="75000"/>
                </a:schemeClr>
              </a:buClr>
              <a:buNone/>
              <a:defRPr/>
            </a:pPr>
            <a:r>
              <a:rPr lang="ru-RU" sz="5600" b="1" dirty="0">
                <a:solidFill>
                  <a:schemeClr val="tx1"/>
                </a:solidFill>
              </a:rPr>
              <a:t> </a:t>
            </a:r>
            <a:endParaRPr lang="ru-RU" sz="5600" b="1" dirty="0" smtClean="0">
              <a:solidFill>
                <a:schemeClr val="tx1"/>
              </a:solidFill>
            </a:endParaRPr>
          </a:p>
          <a:p>
            <a:pPr indent="-182880" eaLnBrk="1" fontAlgn="auto" hangingPunct="1">
              <a:lnSpc>
                <a:spcPct val="17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5600" b="1" dirty="0" err="1" smtClean="0">
                <a:solidFill>
                  <a:schemeClr val="tx1"/>
                </a:solidFill>
              </a:rPr>
              <a:t>Проблемна</a:t>
            </a:r>
            <a:r>
              <a:rPr lang="ru-RU" sz="5600" b="1" dirty="0" smtClean="0">
                <a:solidFill>
                  <a:schemeClr val="tx1"/>
                </a:solidFill>
              </a:rPr>
              <a:t> тема </a:t>
            </a:r>
            <a:r>
              <a:rPr lang="ru-RU" sz="5600" b="1" dirty="0" err="1" smtClean="0">
                <a:solidFill>
                  <a:schemeClr val="tx1"/>
                </a:solidFill>
              </a:rPr>
              <a:t>ліцею</a:t>
            </a:r>
            <a:r>
              <a:rPr lang="ru-RU" sz="5600" b="1" dirty="0" smtClean="0">
                <a:solidFill>
                  <a:schemeClr val="tx1"/>
                </a:solidFill>
              </a:rPr>
              <a:t>: «</a:t>
            </a:r>
            <a:r>
              <a:rPr lang="ru-RU" sz="5600" b="1" dirty="0" err="1" smtClean="0">
                <a:solidFill>
                  <a:schemeClr val="tx1"/>
                </a:solidFill>
              </a:rPr>
              <a:t>Від</a:t>
            </a:r>
            <a:r>
              <a:rPr lang="ru-RU" sz="5600" b="1" dirty="0" smtClean="0">
                <a:solidFill>
                  <a:schemeClr val="tx1"/>
                </a:solidFill>
              </a:rPr>
              <a:t> </a:t>
            </a:r>
            <a:r>
              <a:rPr lang="ru-RU" sz="5600" b="1" dirty="0" err="1" smtClean="0">
                <a:solidFill>
                  <a:schemeClr val="tx1"/>
                </a:solidFill>
              </a:rPr>
              <a:t>іноваційного</a:t>
            </a:r>
            <a:r>
              <a:rPr lang="ru-RU" sz="5600" b="1" dirty="0" smtClean="0">
                <a:solidFill>
                  <a:schemeClr val="tx1"/>
                </a:solidFill>
              </a:rPr>
              <a:t> </a:t>
            </a:r>
            <a:r>
              <a:rPr lang="ru-RU" sz="5600" b="1" dirty="0" err="1" smtClean="0">
                <a:solidFill>
                  <a:schemeClr val="tx1"/>
                </a:solidFill>
              </a:rPr>
              <a:t>змісту</a:t>
            </a:r>
            <a:r>
              <a:rPr lang="ru-RU" sz="5600" b="1" dirty="0" smtClean="0">
                <a:solidFill>
                  <a:schemeClr val="tx1"/>
                </a:solidFill>
              </a:rPr>
              <a:t> </a:t>
            </a:r>
            <a:r>
              <a:rPr lang="ru-RU" sz="5600" b="1" dirty="0" err="1" smtClean="0">
                <a:solidFill>
                  <a:schemeClr val="tx1"/>
                </a:solidFill>
              </a:rPr>
              <a:t>освіти</a:t>
            </a:r>
            <a:r>
              <a:rPr lang="ru-RU" sz="5600" b="1" dirty="0" smtClean="0">
                <a:solidFill>
                  <a:schemeClr val="tx1"/>
                </a:solidFill>
              </a:rPr>
              <a:t> через </a:t>
            </a:r>
            <a:r>
              <a:rPr lang="ru-RU" sz="5600" b="1" dirty="0" err="1" smtClean="0">
                <a:solidFill>
                  <a:schemeClr val="tx1"/>
                </a:solidFill>
              </a:rPr>
              <a:t>педагогічну</a:t>
            </a:r>
            <a:r>
              <a:rPr lang="ru-RU" sz="5600" b="1" dirty="0" smtClean="0">
                <a:solidFill>
                  <a:schemeClr val="tx1"/>
                </a:solidFill>
              </a:rPr>
              <a:t> </a:t>
            </a:r>
            <a:r>
              <a:rPr lang="ru-RU" sz="5600" b="1" dirty="0" err="1" smtClean="0">
                <a:solidFill>
                  <a:schemeClr val="tx1"/>
                </a:solidFill>
              </a:rPr>
              <a:t>майстерність</a:t>
            </a:r>
            <a:r>
              <a:rPr lang="ru-RU" sz="5600" b="1" dirty="0" smtClean="0">
                <a:solidFill>
                  <a:schemeClr val="tx1"/>
                </a:solidFill>
              </a:rPr>
              <a:t> учителя до </a:t>
            </a:r>
            <a:r>
              <a:rPr lang="ru-RU" sz="5600" b="1" dirty="0" err="1" smtClean="0">
                <a:solidFill>
                  <a:schemeClr val="tx1"/>
                </a:solidFill>
              </a:rPr>
              <a:t>формування</a:t>
            </a:r>
            <a:r>
              <a:rPr lang="ru-RU" sz="5600" b="1" dirty="0" smtClean="0">
                <a:solidFill>
                  <a:schemeClr val="tx1"/>
                </a:solidFill>
              </a:rPr>
              <a:t> </a:t>
            </a:r>
            <a:r>
              <a:rPr lang="ru-RU" sz="5600" b="1" dirty="0" err="1" smtClean="0">
                <a:solidFill>
                  <a:schemeClr val="tx1"/>
                </a:solidFill>
              </a:rPr>
              <a:t>компетентної</a:t>
            </a:r>
            <a:r>
              <a:rPr lang="ru-RU" sz="5600" b="1" dirty="0" smtClean="0">
                <a:solidFill>
                  <a:schemeClr val="tx1"/>
                </a:solidFill>
              </a:rPr>
              <a:t> </a:t>
            </a:r>
            <a:r>
              <a:rPr lang="ru-RU" sz="5600" b="1" dirty="0" err="1" smtClean="0">
                <a:solidFill>
                  <a:schemeClr val="tx1"/>
                </a:solidFill>
              </a:rPr>
              <a:t>особистості</a:t>
            </a:r>
            <a:r>
              <a:rPr lang="ru-RU" sz="5600" b="1" dirty="0" smtClean="0">
                <a:solidFill>
                  <a:schemeClr val="tx1"/>
                </a:solidFill>
              </a:rPr>
              <a:t> </a:t>
            </a:r>
            <a:r>
              <a:rPr lang="ru-RU" sz="5600" b="1" dirty="0" err="1" smtClean="0">
                <a:solidFill>
                  <a:schemeClr val="tx1"/>
                </a:solidFill>
              </a:rPr>
              <a:t>випусника</a:t>
            </a:r>
            <a:r>
              <a:rPr lang="ru-RU" sz="5600" b="1" dirty="0" smtClean="0">
                <a:solidFill>
                  <a:schemeClr val="tx1"/>
                </a:solidFill>
              </a:rPr>
              <a:t>»</a:t>
            </a:r>
          </a:p>
          <a:p>
            <a:pPr indent="-182880" eaLnBrk="1" fontAlgn="auto" hangingPunct="1">
              <a:lnSpc>
                <a:spcPct val="170000"/>
              </a:lnSpc>
              <a:buClr>
                <a:schemeClr val="accent6">
                  <a:lumMod val="75000"/>
                </a:schemeClr>
              </a:buClr>
              <a:defRPr/>
            </a:pPr>
            <a:r>
              <a:rPr lang="ru-RU" sz="5600" b="1" dirty="0" err="1" smtClean="0">
                <a:solidFill>
                  <a:schemeClr val="tx1"/>
                </a:solidFill>
              </a:rPr>
              <a:t>Шкільна</a:t>
            </a:r>
            <a:r>
              <a:rPr lang="ru-RU" sz="5600" b="1" dirty="0" smtClean="0">
                <a:solidFill>
                  <a:schemeClr val="tx1"/>
                </a:solidFill>
              </a:rPr>
              <a:t> </a:t>
            </a:r>
            <a:r>
              <a:rPr lang="ru-RU" sz="5600" b="1" dirty="0" err="1">
                <a:solidFill>
                  <a:schemeClr val="tx1"/>
                </a:solidFill>
              </a:rPr>
              <a:t>бібліотека</a:t>
            </a:r>
            <a:r>
              <a:rPr lang="ru-RU" sz="5600" b="1" dirty="0">
                <a:solidFill>
                  <a:schemeClr val="tx1"/>
                </a:solidFill>
              </a:rPr>
              <a:t> </a:t>
            </a:r>
            <a:r>
              <a:rPr lang="ru-RU" sz="5600" b="1" dirty="0" err="1">
                <a:solidFill>
                  <a:schemeClr val="tx1"/>
                </a:solidFill>
              </a:rPr>
              <a:t>здійснюючи</a:t>
            </a:r>
            <a:r>
              <a:rPr lang="ru-RU" sz="5600" b="1" dirty="0">
                <a:solidFill>
                  <a:schemeClr val="tx1"/>
                </a:solidFill>
              </a:rPr>
              <a:t> </a:t>
            </a:r>
            <a:r>
              <a:rPr lang="ru-RU" sz="5600" b="1" dirty="0" err="1">
                <a:solidFill>
                  <a:schemeClr val="tx1"/>
                </a:solidFill>
              </a:rPr>
              <a:t>бібліотечно-інформаційне</a:t>
            </a:r>
            <a:r>
              <a:rPr lang="ru-RU" sz="5600" b="1" dirty="0">
                <a:solidFill>
                  <a:schemeClr val="tx1"/>
                </a:solidFill>
              </a:rPr>
              <a:t> </a:t>
            </a:r>
            <a:r>
              <a:rPr lang="ru-RU" sz="5600" b="1" dirty="0" err="1">
                <a:solidFill>
                  <a:schemeClr val="tx1"/>
                </a:solidFill>
              </a:rPr>
              <a:t>забезпечення</a:t>
            </a:r>
            <a:r>
              <a:rPr lang="ru-RU" sz="5600" b="1" dirty="0">
                <a:solidFill>
                  <a:schemeClr val="tx1"/>
                </a:solidFill>
              </a:rPr>
              <a:t> </a:t>
            </a:r>
            <a:r>
              <a:rPr lang="ru-RU" sz="5600" b="1" dirty="0" err="1" smtClean="0">
                <a:solidFill>
                  <a:schemeClr val="tx1"/>
                </a:solidFill>
              </a:rPr>
              <a:t>навчально-виховного</a:t>
            </a:r>
            <a:r>
              <a:rPr lang="ru-RU" sz="5600" b="1" dirty="0" smtClean="0">
                <a:solidFill>
                  <a:schemeClr val="tx1"/>
                </a:solidFill>
              </a:rPr>
              <a:t> </a:t>
            </a:r>
            <a:r>
              <a:rPr lang="ru-RU" sz="5600" b="1" dirty="0" err="1" smtClean="0">
                <a:solidFill>
                  <a:schemeClr val="tx1"/>
                </a:solidFill>
              </a:rPr>
              <a:t>процесу,відповідно</a:t>
            </a:r>
            <a:r>
              <a:rPr lang="ru-RU" sz="5600" b="1" dirty="0" smtClean="0">
                <a:solidFill>
                  <a:schemeClr val="tx1"/>
                </a:solidFill>
              </a:rPr>
              <a:t> </a:t>
            </a:r>
            <a:r>
              <a:rPr lang="ru-RU" sz="5600" b="1" dirty="0" err="1" smtClean="0">
                <a:solidFill>
                  <a:schemeClr val="tx1"/>
                </a:solidFill>
              </a:rPr>
              <a:t>меті</a:t>
            </a:r>
            <a:r>
              <a:rPr lang="ru-RU" sz="5600" b="1" dirty="0" smtClean="0">
                <a:solidFill>
                  <a:schemeClr val="tx1"/>
                </a:solidFill>
              </a:rPr>
              <a:t> </a:t>
            </a:r>
            <a:r>
              <a:rPr lang="ru-RU" sz="5600" b="1" dirty="0" err="1" smtClean="0">
                <a:solidFill>
                  <a:schemeClr val="tx1"/>
                </a:solidFill>
              </a:rPr>
              <a:t>ліцею</a:t>
            </a:r>
            <a:r>
              <a:rPr lang="ru-RU" sz="5600" b="1" dirty="0" smtClean="0">
                <a:solidFill>
                  <a:schemeClr val="tx1"/>
                </a:solidFill>
              </a:rPr>
              <a:t> та </a:t>
            </a:r>
            <a:r>
              <a:rPr lang="ru-RU" sz="5600" b="1" dirty="0" err="1" smtClean="0">
                <a:solidFill>
                  <a:schemeClr val="tx1"/>
                </a:solidFill>
              </a:rPr>
              <a:t>проблемній</a:t>
            </a:r>
            <a:r>
              <a:rPr lang="ru-RU" sz="5600" b="1" dirty="0" smtClean="0">
                <a:solidFill>
                  <a:schemeClr val="tx1"/>
                </a:solidFill>
              </a:rPr>
              <a:t> </a:t>
            </a:r>
            <a:r>
              <a:rPr lang="ru-RU" sz="5600" b="1" dirty="0" err="1" smtClean="0">
                <a:solidFill>
                  <a:schemeClr val="tx1"/>
                </a:solidFill>
              </a:rPr>
              <a:t>темі</a:t>
            </a:r>
            <a:r>
              <a:rPr lang="ru-RU" sz="5600" b="1" dirty="0" smtClean="0">
                <a:solidFill>
                  <a:schemeClr val="tx1"/>
                </a:solidFill>
              </a:rPr>
              <a:t>, над </a:t>
            </a:r>
            <a:r>
              <a:rPr lang="ru-RU" sz="5600" b="1" dirty="0" err="1" smtClean="0">
                <a:solidFill>
                  <a:schemeClr val="tx1"/>
                </a:solidFill>
              </a:rPr>
              <a:t>якою</a:t>
            </a:r>
            <a:r>
              <a:rPr lang="ru-RU" sz="5600" b="1" dirty="0" smtClean="0">
                <a:solidFill>
                  <a:schemeClr val="tx1"/>
                </a:solidFill>
              </a:rPr>
              <a:t> </a:t>
            </a:r>
            <a:r>
              <a:rPr lang="ru-RU" sz="5600" b="1" dirty="0" err="1" smtClean="0">
                <a:solidFill>
                  <a:schemeClr val="tx1"/>
                </a:solidFill>
              </a:rPr>
              <a:t>ліцей</a:t>
            </a:r>
            <a:r>
              <a:rPr lang="ru-RU" sz="5600" b="1" dirty="0" smtClean="0">
                <a:solidFill>
                  <a:schemeClr val="tx1"/>
                </a:solidFill>
              </a:rPr>
              <a:t> </a:t>
            </a:r>
            <a:r>
              <a:rPr lang="ru-RU" sz="5600" b="1" dirty="0" err="1" smtClean="0">
                <a:solidFill>
                  <a:schemeClr val="tx1"/>
                </a:solidFill>
              </a:rPr>
              <a:t>працює</a:t>
            </a:r>
            <a:r>
              <a:rPr lang="ru-RU" sz="5600" b="1" dirty="0" smtClean="0">
                <a:solidFill>
                  <a:schemeClr val="tx1"/>
                </a:solidFill>
              </a:rPr>
              <a:t>,  </a:t>
            </a:r>
            <a:r>
              <a:rPr lang="ru-RU" sz="5600" b="1" dirty="0">
                <a:solidFill>
                  <a:schemeClr val="tx1"/>
                </a:solidFill>
              </a:rPr>
              <a:t>разом з </a:t>
            </a:r>
            <a:r>
              <a:rPr lang="ru-RU" sz="5600" b="1" dirty="0" err="1">
                <a:solidFill>
                  <a:schemeClr val="tx1"/>
                </a:solidFill>
              </a:rPr>
              <a:t>педадогічним</a:t>
            </a:r>
            <a:r>
              <a:rPr lang="ru-RU" sz="5600" b="1" dirty="0">
                <a:solidFill>
                  <a:schemeClr val="tx1"/>
                </a:solidFill>
              </a:rPr>
              <a:t> </a:t>
            </a:r>
            <a:r>
              <a:rPr lang="ru-RU" sz="5600" b="1" dirty="0" err="1">
                <a:solidFill>
                  <a:schemeClr val="tx1"/>
                </a:solidFill>
              </a:rPr>
              <a:t>колективом</a:t>
            </a:r>
            <a:r>
              <a:rPr lang="ru-RU" sz="5600" b="1" dirty="0">
                <a:solidFill>
                  <a:schemeClr val="tx1"/>
                </a:solidFill>
              </a:rPr>
              <a:t> </a:t>
            </a:r>
            <a:r>
              <a:rPr lang="ru-RU" sz="5600" b="1" dirty="0" err="1">
                <a:solidFill>
                  <a:schemeClr val="tx1"/>
                </a:solidFill>
              </a:rPr>
              <a:t>виконує</a:t>
            </a:r>
            <a:r>
              <a:rPr lang="ru-RU" sz="5600" b="1" dirty="0">
                <a:solidFill>
                  <a:schemeClr val="tx1"/>
                </a:solidFill>
              </a:rPr>
              <a:t> </a:t>
            </a:r>
            <a:r>
              <a:rPr lang="ru-RU" sz="5600" b="1" dirty="0" err="1">
                <a:solidFill>
                  <a:schemeClr val="tx1"/>
                </a:solidFill>
              </a:rPr>
              <a:t>єдину</a:t>
            </a:r>
            <a:r>
              <a:rPr lang="ru-RU" sz="5600" b="1" dirty="0">
                <a:solidFill>
                  <a:schemeClr val="tx1"/>
                </a:solidFill>
              </a:rPr>
              <a:t> для </a:t>
            </a:r>
            <a:r>
              <a:rPr lang="ru-RU" sz="5600" b="1" dirty="0" err="1" smtClean="0">
                <a:solidFill>
                  <a:schemeClr val="tx1"/>
                </a:solidFill>
              </a:rPr>
              <a:t>ліцею</a:t>
            </a:r>
            <a:r>
              <a:rPr lang="ru-RU" sz="5600" b="1" dirty="0" smtClean="0">
                <a:solidFill>
                  <a:schemeClr val="tx1"/>
                </a:solidFill>
              </a:rPr>
              <a:t> </a:t>
            </a:r>
            <a:r>
              <a:rPr lang="ru-RU" sz="5600" b="1" dirty="0" err="1">
                <a:solidFill>
                  <a:schemeClr val="tx1"/>
                </a:solidFill>
              </a:rPr>
              <a:t>державну</a:t>
            </a:r>
            <a:r>
              <a:rPr lang="ru-RU" sz="5600" b="1" dirty="0">
                <a:solidFill>
                  <a:schemeClr val="tx1"/>
                </a:solidFill>
              </a:rPr>
              <a:t> </a:t>
            </a:r>
            <a:r>
              <a:rPr lang="ru-RU" sz="5600" b="1" dirty="0" err="1">
                <a:solidFill>
                  <a:schemeClr val="tx1"/>
                </a:solidFill>
              </a:rPr>
              <a:t>програму</a:t>
            </a:r>
            <a:r>
              <a:rPr lang="ru-RU" sz="5600" b="1" dirty="0">
                <a:solidFill>
                  <a:schemeClr val="tx1"/>
                </a:solidFill>
              </a:rPr>
              <a:t> </a:t>
            </a:r>
            <a:r>
              <a:rPr lang="ru-RU" sz="5600" b="1" dirty="0" err="1">
                <a:solidFill>
                  <a:schemeClr val="tx1"/>
                </a:solidFill>
              </a:rPr>
              <a:t>національної</a:t>
            </a:r>
            <a:r>
              <a:rPr lang="ru-RU" sz="5600" b="1" dirty="0">
                <a:solidFill>
                  <a:schemeClr val="tx1"/>
                </a:solidFill>
              </a:rPr>
              <a:t> </a:t>
            </a:r>
            <a:r>
              <a:rPr lang="ru-RU" sz="5600" b="1" dirty="0" err="1">
                <a:solidFill>
                  <a:schemeClr val="tx1"/>
                </a:solidFill>
              </a:rPr>
              <a:t>освіти</a:t>
            </a:r>
            <a:r>
              <a:rPr lang="ru-RU" sz="5600" b="1" dirty="0">
                <a:solidFill>
                  <a:schemeClr val="tx1"/>
                </a:solidFill>
              </a:rPr>
              <a:t> та </a:t>
            </a:r>
            <a:r>
              <a:rPr lang="ru-RU" sz="5600" b="1" dirty="0" err="1">
                <a:solidFill>
                  <a:schemeClr val="tx1"/>
                </a:solidFill>
              </a:rPr>
              <a:t>виховання</a:t>
            </a:r>
            <a:r>
              <a:rPr lang="ru-RU" sz="5600" b="1" dirty="0">
                <a:solidFill>
                  <a:schemeClr val="tx1"/>
                </a:solidFill>
              </a:rPr>
              <a:t> </a:t>
            </a:r>
            <a:r>
              <a:rPr lang="ru-RU" sz="5600" b="1" dirty="0" err="1">
                <a:solidFill>
                  <a:schemeClr val="tx1"/>
                </a:solidFill>
              </a:rPr>
              <a:t>учнів</a:t>
            </a:r>
            <a:r>
              <a:rPr lang="ru-RU" sz="5600" b="1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8196" name="Объект 5"/>
          <p:cNvSpPr>
            <a:spLocks noGrp="1"/>
          </p:cNvSpPr>
          <p:nvPr>
            <p:ph sz="quarter" idx="14"/>
          </p:nvPr>
        </p:nvSpPr>
        <p:spPr>
          <a:xfrm>
            <a:off x="4645025" y="1989138"/>
            <a:ext cx="4175125" cy="3168650"/>
          </a:xfrm>
        </p:spPr>
        <p:txBody>
          <a:bodyPr/>
          <a:lstStyle/>
          <a:p>
            <a:pPr eaLnBrk="1" hangingPunct="1"/>
            <a:r>
              <a:rPr lang="ru-RU" altLang="ru-RU" sz="1800" dirty="0" smtClean="0">
                <a:solidFill>
                  <a:schemeClr val="tx1"/>
                </a:solidFill>
              </a:rPr>
              <a:t>Свою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діяльність</a:t>
            </a:r>
            <a:r>
              <a:rPr lang="ru-RU" altLang="ru-RU" sz="1800" dirty="0" smtClean="0">
                <a:solidFill>
                  <a:schemeClr val="tx1"/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бібліотека</a:t>
            </a:r>
            <a:r>
              <a:rPr lang="ru-RU" altLang="ru-RU" sz="1800" dirty="0" smtClean="0">
                <a:solidFill>
                  <a:schemeClr val="tx1"/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здійснює</a:t>
            </a:r>
            <a:r>
              <a:rPr lang="ru-RU" altLang="ru-RU" sz="1800" dirty="0" smtClean="0">
                <a:solidFill>
                  <a:schemeClr val="tx1"/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відповідно</a:t>
            </a:r>
            <a:r>
              <a:rPr lang="ru-RU" altLang="ru-RU" sz="1800" dirty="0" smtClean="0">
                <a:solidFill>
                  <a:schemeClr val="tx1"/>
                </a:solidFill>
              </a:rPr>
              <a:t> до плану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роботи</a:t>
            </a:r>
            <a:r>
              <a:rPr lang="ru-RU" altLang="ru-RU" sz="1800" dirty="0" smtClean="0">
                <a:solidFill>
                  <a:schemeClr val="tx1"/>
                </a:solidFill>
              </a:rPr>
              <a:t> та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керуючись</a:t>
            </a:r>
            <a:r>
              <a:rPr lang="ru-RU" altLang="ru-RU" sz="1800" dirty="0" smtClean="0">
                <a:solidFill>
                  <a:schemeClr val="tx1"/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законодавчо-нормативними</a:t>
            </a:r>
            <a:r>
              <a:rPr lang="ru-RU" altLang="ru-RU" sz="1800" dirty="0" smtClean="0">
                <a:solidFill>
                  <a:schemeClr val="tx1"/>
                </a:solidFill>
              </a:rPr>
              <a:t> документами: </a:t>
            </a:r>
          </a:p>
          <a:p>
            <a:pPr eaLnBrk="1" hangingPunct="1"/>
            <a:r>
              <a:rPr lang="ru-RU" altLang="ru-RU" sz="1800" dirty="0" smtClean="0">
                <a:solidFill>
                  <a:schemeClr val="tx1"/>
                </a:solidFill>
              </a:rPr>
              <a:t>-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Конституцією</a:t>
            </a:r>
            <a:r>
              <a:rPr lang="ru-RU" altLang="ru-RU" sz="1800" dirty="0" smtClean="0">
                <a:solidFill>
                  <a:schemeClr val="tx1"/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України</a:t>
            </a:r>
            <a:r>
              <a:rPr lang="ru-RU" altLang="ru-RU" sz="1800" dirty="0" smtClean="0">
                <a:solidFill>
                  <a:schemeClr val="tx1"/>
                </a:solidFill>
              </a:rPr>
              <a:t>;</a:t>
            </a:r>
          </a:p>
          <a:p>
            <a:pPr eaLnBrk="1" hangingPunct="1"/>
            <a:r>
              <a:rPr lang="ru-RU" altLang="ru-RU" sz="1800" dirty="0" smtClean="0">
                <a:solidFill>
                  <a:schemeClr val="tx1"/>
                </a:solidFill>
              </a:rPr>
              <a:t> -Законом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України</a:t>
            </a:r>
            <a:r>
              <a:rPr lang="ru-RU" altLang="ru-RU" sz="1800" dirty="0" smtClean="0">
                <a:solidFill>
                  <a:schemeClr val="tx1"/>
                </a:solidFill>
              </a:rPr>
              <a:t> «Про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бібліотеку</a:t>
            </a:r>
            <a:r>
              <a:rPr lang="ru-RU" altLang="ru-RU" sz="1800" dirty="0" smtClean="0">
                <a:solidFill>
                  <a:schemeClr val="tx1"/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і</a:t>
            </a:r>
            <a:r>
              <a:rPr lang="ru-RU" altLang="ru-RU" sz="1800" dirty="0" smtClean="0">
                <a:solidFill>
                  <a:schemeClr val="tx1"/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бібліотечну</a:t>
            </a:r>
            <a:r>
              <a:rPr lang="ru-RU" altLang="ru-RU" sz="1800" dirty="0" smtClean="0">
                <a:solidFill>
                  <a:schemeClr val="tx1"/>
                </a:solidFill>
              </a:rPr>
              <a:t> справу»; </a:t>
            </a:r>
          </a:p>
          <a:p>
            <a:pPr eaLnBrk="1" hangingPunct="1"/>
            <a:r>
              <a:rPr lang="ru-RU" altLang="ru-RU" sz="1800" dirty="0" smtClean="0">
                <a:solidFill>
                  <a:schemeClr val="tx1"/>
                </a:solidFill>
              </a:rPr>
              <a:t> -Законом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України</a:t>
            </a:r>
            <a:r>
              <a:rPr lang="ru-RU" altLang="ru-RU" sz="1800" dirty="0" smtClean="0">
                <a:solidFill>
                  <a:schemeClr val="tx1"/>
                </a:solidFill>
              </a:rPr>
              <a:t> «Про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освіту</a:t>
            </a:r>
            <a:r>
              <a:rPr lang="ru-RU" altLang="ru-RU" sz="1800" dirty="0" smtClean="0">
                <a:solidFill>
                  <a:schemeClr val="tx1"/>
                </a:solidFill>
              </a:rPr>
              <a:t>»; </a:t>
            </a:r>
          </a:p>
          <a:p>
            <a:pPr eaLnBrk="1" hangingPunct="1"/>
            <a:r>
              <a:rPr lang="ru-RU" altLang="ru-RU" sz="1800" dirty="0" smtClean="0">
                <a:solidFill>
                  <a:schemeClr val="tx1"/>
                </a:solidFill>
              </a:rPr>
              <a:t> -«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Положенням</a:t>
            </a:r>
            <a:r>
              <a:rPr lang="ru-RU" altLang="ru-RU" sz="1800" dirty="0" smtClean="0">
                <a:solidFill>
                  <a:schemeClr val="tx1"/>
                </a:solidFill>
              </a:rPr>
              <a:t> про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шкільну</a:t>
            </a:r>
            <a:r>
              <a:rPr lang="ru-RU" altLang="ru-RU" sz="1800" dirty="0" smtClean="0">
                <a:solidFill>
                  <a:schemeClr val="tx1"/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бібліотеку</a:t>
            </a:r>
            <a:r>
              <a:rPr lang="ru-RU" altLang="ru-RU" sz="1800" dirty="0" smtClean="0">
                <a:solidFill>
                  <a:schemeClr val="tx1"/>
                </a:solidFill>
              </a:rPr>
              <a:t>» </a:t>
            </a:r>
          </a:p>
          <a:p>
            <a:pPr eaLnBrk="1" hangingPunct="1"/>
            <a:r>
              <a:rPr lang="ru-RU" altLang="ru-RU" sz="1800" dirty="0" smtClean="0">
                <a:solidFill>
                  <a:schemeClr val="tx1"/>
                </a:solidFill>
              </a:rPr>
              <a:t> -«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Інструкцією</a:t>
            </a:r>
            <a:r>
              <a:rPr lang="ru-RU" altLang="ru-RU" sz="1800" dirty="0" smtClean="0">
                <a:solidFill>
                  <a:schemeClr val="tx1"/>
                </a:solidFill>
              </a:rPr>
              <a:t> про порядок доставки,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комплектування</a:t>
            </a:r>
            <a:r>
              <a:rPr lang="ru-RU" altLang="ru-RU" sz="1800" dirty="0" smtClean="0">
                <a:solidFill>
                  <a:schemeClr val="tx1"/>
                </a:solidFill>
              </a:rPr>
              <a:t> та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облік</a:t>
            </a:r>
            <a:r>
              <a:rPr lang="ru-RU" altLang="ru-RU" sz="1800" dirty="0" smtClean="0">
                <a:solidFill>
                  <a:schemeClr val="tx1"/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навчальної</a:t>
            </a:r>
            <a:r>
              <a:rPr lang="ru-RU" altLang="ru-RU" sz="1800" dirty="0" smtClean="0">
                <a:solidFill>
                  <a:schemeClr val="tx1"/>
                </a:solidFill>
              </a:rPr>
              <a:t> </a:t>
            </a:r>
            <a:r>
              <a:rPr lang="ru-RU" altLang="ru-RU" sz="1800" dirty="0" err="1" smtClean="0">
                <a:solidFill>
                  <a:schemeClr val="tx1"/>
                </a:solidFill>
              </a:rPr>
              <a:t>літератури</a:t>
            </a:r>
            <a:r>
              <a:rPr lang="ru-RU" altLang="ru-RU" sz="1800" dirty="0" smtClean="0">
                <a:solidFill>
                  <a:schemeClr val="tx1"/>
                </a:solidFill>
              </a:rPr>
              <a:t>». </a:t>
            </a:r>
          </a:p>
        </p:txBody>
      </p:sp>
      <p:pic>
        <p:nvPicPr>
          <p:cNvPr id="819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0"/>
            <a:ext cx="2073275" cy="185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3" y="2276872"/>
            <a:ext cx="7766248" cy="4032448"/>
          </a:xfrm>
        </p:spPr>
        <p:txBody>
          <a:bodyPr>
            <a:normAutofit fontScale="90000"/>
          </a:bodyPr>
          <a:lstStyle/>
          <a:p>
            <a:pPr marL="320040" indent="-320040" algn="l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sz="2400" i="1" dirty="0" smtClean="0">
                <a:solidFill>
                  <a:srgbClr val="7030A0"/>
                </a:solidFill>
              </a:rPr>
              <a:t/>
            </a:r>
            <a:br>
              <a:rPr lang="uk-UA" sz="2400" i="1" dirty="0" smtClean="0">
                <a:solidFill>
                  <a:srgbClr val="7030A0"/>
                </a:solidFill>
              </a:rPr>
            </a:br>
            <a:r>
              <a:rPr lang="uk-UA" sz="3200" i="1" dirty="0" smtClean="0"/>
              <a:t>Актуальність теми:</a:t>
            </a:r>
            <a:r>
              <a:rPr lang="uk-UA" sz="2400" i="1" dirty="0" smtClean="0">
                <a:solidFill>
                  <a:srgbClr val="7030A0"/>
                </a:solidFill>
              </a:rPr>
              <a:t/>
            </a:r>
            <a:br>
              <a:rPr lang="uk-UA" sz="2400" i="1" dirty="0" smtClean="0">
                <a:solidFill>
                  <a:srgbClr val="7030A0"/>
                </a:solidFill>
              </a:rPr>
            </a:br>
            <a:r>
              <a:rPr lang="uk-UA" sz="2400" i="1" dirty="0" smtClean="0">
                <a:solidFill>
                  <a:srgbClr val="7030A0"/>
                </a:solidFill>
              </a:rPr>
              <a:t>	</a:t>
            </a:r>
            <a:r>
              <a:rPr lang="ru-RU" sz="2000" i="1" dirty="0" err="1" smtClean="0">
                <a:solidFill>
                  <a:srgbClr val="7030A0"/>
                </a:solidFill>
                <a:cs typeface="Aharoni" pitchFamily="2" charset="-79"/>
              </a:rPr>
              <a:t>Особистісно</a:t>
            </a:r>
            <a:r>
              <a:rPr lang="ru-RU" sz="2000" i="1" dirty="0" smtClean="0">
                <a:solidFill>
                  <a:srgbClr val="7030A0"/>
                </a:solidFill>
                <a:cs typeface="Aharoni" pitchFamily="2" charset="-79"/>
              </a:rPr>
              <a:t> </a:t>
            </a:r>
            <a:r>
              <a:rPr lang="ru-RU" sz="2000" i="1" dirty="0" err="1">
                <a:solidFill>
                  <a:srgbClr val="7030A0"/>
                </a:solidFill>
                <a:cs typeface="Aharoni" pitchFamily="2" charset="-79"/>
              </a:rPr>
              <a:t>орієнтована</a:t>
            </a:r>
            <a:r>
              <a:rPr lang="ru-RU" sz="2000" i="1" dirty="0">
                <a:solidFill>
                  <a:srgbClr val="7030A0"/>
                </a:solidFill>
                <a:cs typeface="Aharoni" pitchFamily="2" charset="-79"/>
              </a:rPr>
              <a:t> </a:t>
            </a:r>
            <a:r>
              <a:rPr lang="ru-RU" sz="2000" i="1" dirty="0" smtClean="0">
                <a:solidFill>
                  <a:srgbClr val="7030A0"/>
                </a:solidFill>
                <a:cs typeface="Aharoni" pitchFamily="2" charset="-79"/>
              </a:rPr>
              <a:t>модель </a:t>
            </a:r>
            <a:r>
              <a:rPr lang="ru-RU" sz="2000" i="1" dirty="0" err="1" smtClean="0">
                <a:solidFill>
                  <a:srgbClr val="7030A0"/>
                </a:solidFill>
                <a:cs typeface="Aharoni" pitchFamily="2" charset="-79"/>
              </a:rPr>
              <a:t>навчання</a:t>
            </a:r>
            <a:r>
              <a:rPr lang="ru-RU" sz="2000" i="1" dirty="0" smtClean="0">
                <a:solidFill>
                  <a:srgbClr val="7030A0"/>
                </a:solidFill>
                <a:cs typeface="Aharoni" pitchFamily="2" charset="-79"/>
              </a:rPr>
              <a:t> </a:t>
            </a:r>
            <a:r>
              <a:rPr lang="ru-RU" sz="2000" i="1" dirty="0">
                <a:solidFill>
                  <a:srgbClr val="7030A0"/>
                </a:solidFill>
                <a:cs typeface="Aharoni" pitchFamily="2" charset="-79"/>
              </a:rPr>
              <a:t>і </a:t>
            </a:r>
            <a:r>
              <a:rPr lang="ru-RU" sz="2000" i="1" dirty="0" err="1">
                <a:solidFill>
                  <a:srgbClr val="7030A0"/>
                </a:solidFill>
                <a:cs typeface="Aharoni" pitchFamily="2" charset="-79"/>
              </a:rPr>
              <a:t>виховання</a:t>
            </a:r>
            <a:r>
              <a:rPr lang="ru-RU" sz="2000" i="1" dirty="0">
                <a:solidFill>
                  <a:srgbClr val="7030A0"/>
                </a:solidFill>
                <a:cs typeface="Aharoni" pitchFamily="2" charset="-79"/>
              </a:rPr>
              <a:t> ставить </a:t>
            </a:r>
            <a:r>
              <a:rPr lang="ru-RU" sz="2000" i="1" dirty="0" err="1">
                <a:solidFill>
                  <a:srgbClr val="7030A0"/>
                </a:solidFill>
                <a:cs typeface="Aharoni" pitchFamily="2" charset="-79"/>
              </a:rPr>
              <a:t>сьогодні</a:t>
            </a:r>
            <a:r>
              <a:rPr lang="ru-RU" sz="2000" i="1" dirty="0">
                <a:solidFill>
                  <a:srgbClr val="7030A0"/>
                </a:solidFill>
                <a:cs typeface="Aharoni" pitchFamily="2" charset="-79"/>
              </a:rPr>
              <a:t> у центр </a:t>
            </a:r>
            <a:r>
              <a:rPr lang="ru-RU" sz="2000" i="1" dirty="0" err="1">
                <a:solidFill>
                  <a:srgbClr val="7030A0"/>
                </a:solidFill>
                <a:cs typeface="Aharoni" pitchFamily="2" charset="-79"/>
              </a:rPr>
              <a:t>уваги</a:t>
            </a:r>
            <a:r>
              <a:rPr lang="ru-RU" sz="2000" i="1" dirty="0">
                <a:solidFill>
                  <a:srgbClr val="7030A0"/>
                </a:solidFill>
                <a:cs typeface="Aharoni" pitchFamily="2" charset="-79"/>
              </a:rPr>
              <a:t> </a:t>
            </a:r>
            <a:r>
              <a:rPr lang="ru-RU" sz="2000" i="1" dirty="0" err="1">
                <a:solidFill>
                  <a:srgbClr val="7030A0"/>
                </a:solidFill>
                <a:cs typeface="Aharoni" pitchFamily="2" charset="-79"/>
              </a:rPr>
              <a:t>учня</a:t>
            </a:r>
            <a:r>
              <a:rPr lang="ru-RU" sz="2000" i="1" dirty="0">
                <a:solidFill>
                  <a:srgbClr val="7030A0"/>
                </a:solidFill>
                <a:cs typeface="Aharoni" pitchFamily="2" charset="-79"/>
              </a:rPr>
              <a:t> як </a:t>
            </a:r>
            <a:r>
              <a:rPr lang="ru-RU" sz="2000" i="1" dirty="0" err="1">
                <a:solidFill>
                  <a:srgbClr val="7030A0"/>
                </a:solidFill>
                <a:cs typeface="Aharoni" pitchFamily="2" charset="-79"/>
              </a:rPr>
              <a:t>особистість</a:t>
            </a:r>
            <a:r>
              <a:rPr lang="ru-RU" sz="2000" i="1" dirty="0">
                <a:solidFill>
                  <a:srgbClr val="7030A0"/>
                </a:solidFill>
                <a:cs typeface="Aharoni" pitchFamily="2" charset="-79"/>
              </a:rPr>
              <a:t>, у </a:t>
            </a:r>
            <a:r>
              <a:rPr lang="ru-RU" sz="2000" i="1" dirty="0" err="1">
                <a:solidFill>
                  <a:srgbClr val="7030A0"/>
                </a:solidFill>
                <a:cs typeface="Aharoni" pitchFamily="2" charset="-79"/>
              </a:rPr>
              <a:t>формуванні</a:t>
            </a:r>
            <a:r>
              <a:rPr lang="ru-RU" sz="2000" i="1" dirty="0">
                <a:solidFill>
                  <a:srgbClr val="7030A0"/>
                </a:solidFill>
                <a:cs typeface="Aharoni" pitchFamily="2" charset="-79"/>
              </a:rPr>
              <a:t> </a:t>
            </a:r>
            <a:r>
              <a:rPr lang="ru-RU" sz="2000" i="1" dirty="0" err="1">
                <a:solidFill>
                  <a:srgbClr val="7030A0"/>
                </a:solidFill>
                <a:cs typeface="Aharoni" pitchFamily="2" charset="-79"/>
              </a:rPr>
              <a:t>якої</a:t>
            </a:r>
            <a:r>
              <a:rPr lang="ru-RU" sz="2000" i="1" dirty="0">
                <a:solidFill>
                  <a:srgbClr val="7030A0"/>
                </a:solidFill>
                <a:cs typeface="Aharoni" pitchFamily="2" charset="-79"/>
              </a:rPr>
              <a:t> немала роль </a:t>
            </a:r>
            <a:r>
              <a:rPr lang="ru-RU" sz="2000" i="1" dirty="0" err="1">
                <a:solidFill>
                  <a:srgbClr val="7030A0"/>
                </a:solidFill>
                <a:cs typeface="Aharoni" pitchFamily="2" charset="-79"/>
              </a:rPr>
              <a:t>відведена</a:t>
            </a:r>
            <a:r>
              <a:rPr lang="ru-RU" sz="2000" i="1" dirty="0">
                <a:solidFill>
                  <a:srgbClr val="7030A0"/>
                </a:solidFill>
                <a:cs typeface="Aharoni" pitchFamily="2" charset="-79"/>
              </a:rPr>
              <a:t> </a:t>
            </a:r>
            <a:r>
              <a:rPr lang="ru-RU" sz="2000" i="1" dirty="0" err="1">
                <a:solidFill>
                  <a:srgbClr val="7030A0"/>
                </a:solidFill>
                <a:cs typeface="Aharoni" pitchFamily="2" charset="-79"/>
              </a:rPr>
              <a:t>книзі</a:t>
            </a:r>
            <a:r>
              <a:rPr lang="ru-RU" sz="2000" i="1" dirty="0" smtClean="0">
                <a:solidFill>
                  <a:srgbClr val="7030A0"/>
                </a:solidFill>
                <a:cs typeface="Aharoni" pitchFamily="2" charset="-79"/>
              </a:rPr>
              <a:t>.</a:t>
            </a:r>
            <a:r>
              <a:rPr lang="uk-UA" sz="2000" dirty="0">
                <a:solidFill>
                  <a:srgbClr val="7030A0"/>
                </a:solidFill>
                <a:effectLst/>
                <a:cs typeface="Aharoni" pitchFamily="2" charset="-79"/>
              </a:rPr>
              <a:t> </a:t>
            </a: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r>
              <a:rPr lang="ru-RU" sz="2000" dirty="0" smtClean="0">
                <a:effectLst/>
              </a:rPr>
              <a:t>	</a:t>
            </a:r>
            <a:r>
              <a:rPr lang="ru-RU" sz="2000" dirty="0" smtClean="0">
                <a:solidFill>
                  <a:srgbClr val="7030A0"/>
                </a:solidFill>
                <a:effectLst/>
              </a:rPr>
              <a:t>З </a:t>
            </a:r>
            <a:r>
              <a:rPr lang="ru-RU" sz="2000" dirty="0">
                <a:solidFill>
                  <a:srgbClr val="7030A0"/>
                </a:solidFill>
                <a:effectLst/>
              </a:rPr>
              <a:t>книг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діти</a:t>
            </a:r>
            <a:r>
              <a:rPr lang="ru-RU" sz="2000" dirty="0">
                <a:solidFill>
                  <a:srgbClr val="7030A0"/>
                </a:solidFill>
                <a:effectLst/>
              </a:rPr>
              <a:t>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черпають</a:t>
            </a:r>
            <a:r>
              <a:rPr lang="ru-RU" sz="2000" dirty="0">
                <a:solidFill>
                  <a:srgbClr val="7030A0"/>
                </a:solidFill>
                <a:effectLst/>
              </a:rPr>
              <a:t>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інформацію</a:t>
            </a:r>
            <a:r>
              <a:rPr lang="ru-RU" sz="2000" dirty="0">
                <a:solidFill>
                  <a:srgbClr val="7030A0"/>
                </a:solidFill>
                <a:effectLst/>
              </a:rPr>
              <a:t> про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оточуючий</a:t>
            </a:r>
            <a:r>
              <a:rPr lang="ru-RU" sz="2000" dirty="0">
                <a:solidFill>
                  <a:srgbClr val="7030A0"/>
                </a:solidFill>
                <a:effectLst/>
              </a:rPr>
              <a:t>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їх</a:t>
            </a:r>
            <a:r>
              <a:rPr lang="ru-RU" sz="2000" dirty="0">
                <a:solidFill>
                  <a:srgbClr val="7030A0"/>
                </a:solidFill>
                <a:effectLst/>
              </a:rPr>
              <a:t>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світ</a:t>
            </a:r>
            <a:r>
              <a:rPr lang="ru-RU" sz="2000" dirty="0">
                <a:solidFill>
                  <a:srgbClr val="7030A0"/>
                </a:solidFill>
                <a:effectLst/>
              </a:rPr>
              <a:t>,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всесвіт</a:t>
            </a:r>
            <a:r>
              <a:rPr lang="ru-RU" sz="2000" dirty="0">
                <a:solidFill>
                  <a:srgbClr val="7030A0"/>
                </a:solidFill>
                <a:effectLst/>
              </a:rPr>
              <a:t>,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уявлення</a:t>
            </a:r>
            <a:r>
              <a:rPr lang="ru-RU" sz="2000" dirty="0">
                <a:solidFill>
                  <a:srgbClr val="7030A0"/>
                </a:solidFill>
                <a:effectLst/>
              </a:rPr>
              <a:t> про добро і зло, про правила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поведінки</a:t>
            </a:r>
            <a:r>
              <a:rPr lang="ru-RU" sz="2000" dirty="0">
                <a:solidFill>
                  <a:srgbClr val="7030A0"/>
                </a:solidFill>
                <a:effectLst/>
              </a:rPr>
              <a:t> в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соціумі</a:t>
            </a:r>
            <a:r>
              <a:rPr lang="ru-RU" sz="2000" dirty="0">
                <a:solidFill>
                  <a:srgbClr val="7030A0"/>
                </a:solidFill>
                <a:effectLst/>
              </a:rPr>
              <a:t>, </a:t>
            </a:r>
            <a:r>
              <a:rPr lang="ru-RU" sz="2000" dirty="0" smtClean="0">
                <a:solidFill>
                  <a:srgbClr val="7030A0"/>
                </a:solidFill>
                <a:effectLst/>
              </a:rPr>
              <a:t> </a:t>
            </a:r>
            <a:r>
              <a:rPr lang="ru-RU" sz="2000" dirty="0">
                <a:solidFill>
                  <a:srgbClr val="7030A0"/>
                </a:solidFill>
                <a:effectLst/>
              </a:rPr>
              <a:t>книга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має</a:t>
            </a:r>
            <a:r>
              <a:rPr lang="ru-RU" sz="2000" dirty="0">
                <a:solidFill>
                  <a:srgbClr val="7030A0"/>
                </a:solidFill>
                <a:effectLst/>
              </a:rPr>
              <a:t> великий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виховний</a:t>
            </a:r>
            <a:r>
              <a:rPr lang="ru-RU" sz="2000" dirty="0">
                <a:solidFill>
                  <a:srgbClr val="7030A0"/>
                </a:solidFill>
                <a:effectLst/>
              </a:rPr>
              <a:t>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вплив</a:t>
            </a:r>
            <a:r>
              <a:rPr lang="ru-RU" sz="2000" dirty="0">
                <a:solidFill>
                  <a:srgbClr val="7030A0"/>
                </a:solidFill>
                <a:effectLst/>
              </a:rPr>
              <a:t> на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формування</a:t>
            </a:r>
            <a:r>
              <a:rPr lang="ru-RU" sz="2000" dirty="0">
                <a:solidFill>
                  <a:srgbClr val="7030A0"/>
                </a:solidFill>
                <a:effectLst/>
              </a:rPr>
              <a:t>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духовної</a:t>
            </a:r>
            <a:r>
              <a:rPr lang="ru-RU" sz="2000" dirty="0">
                <a:solidFill>
                  <a:srgbClr val="7030A0"/>
                </a:solidFill>
                <a:effectLst/>
              </a:rPr>
              <a:t>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культури</a:t>
            </a:r>
            <a:r>
              <a:rPr lang="ru-RU" sz="2000" dirty="0">
                <a:solidFill>
                  <a:srgbClr val="7030A0"/>
                </a:solidFill>
                <a:effectLst/>
              </a:rPr>
              <a:t> </a:t>
            </a:r>
            <a:r>
              <a:rPr lang="ru-RU" sz="2000" dirty="0" err="1">
                <a:solidFill>
                  <a:srgbClr val="7030A0"/>
                </a:solidFill>
                <a:effectLst/>
              </a:rPr>
              <a:t>особистості</a:t>
            </a:r>
            <a:r>
              <a:rPr lang="ru-RU" sz="2000" dirty="0">
                <a:solidFill>
                  <a:srgbClr val="7030A0"/>
                </a:solidFill>
                <a:effectLst/>
              </a:rPr>
              <a:t>.</a:t>
            </a:r>
            <a:r>
              <a:rPr lang="uk-UA" sz="2000" dirty="0" smtClean="0">
                <a:solidFill>
                  <a:srgbClr val="7030A0"/>
                </a:solidFill>
                <a:effectLst/>
                <a:cs typeface="Aharoni" pitchFamily="2" charset="-79"/>
              </a:rPr>
              <a:t/>
            </a:r>
            <a:br>
              <a:rPr lang="uk-UA" sz="2000" dirty="0" smtClean="0">
                <a:solidFill>
                  <a:srgbClr val="7030A0"/>
                </a:solidFill>
                <a:effectLst/>
                <a:cs typeface="Aharoni" pitchFamily="2" charset="-79"/>
              </a:rPr>
            </a:br>
            <a:r>
              <a:rPr lang="uk-UA" sz="2000" dirty="0" smtClean="0">
                <a:solidFill>
                  <a:srgbClr val="7030A0"/>
                </a:solidFill>
                <a:effectLst/>
                <a:cs typeface="Aharoni" pitchFamily="2" charset="-79"/>
              </a:rPr>
              <a:t>	С</a:t>
            </a:r>
            <a:r>
              <a:rPr lang="ru-RU" sz="2000" dirty="0" err="1">
                <a:solidFill>
                  <a:srgbClr val="7030A0"/>
                </a:solidFill>
                <a:effectLst/>
                <a:cs typeface="Aharoni" pitchFamily="2" charset="-79"/>
              </a:rPr>
              <a:t>аме</a:t>
            </a:r>
            <a:r>
              <a:rPr lang="ru-RU" sz="2000" dirty="0">
                <a:solidFill>
                  <a:srgbClr val="7030A0"/>
                </a:solidFill>
                <a:effectLst/>
                <a:cs typeface="Aharoni" pitchFamily="2" charset="-79"/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  <a:effectLst/>
                <a:cs typeface="Aharoni" pitchFamily="2" charset="-79"/>
              </a:rPr>
              <a:t>шкільна</a:t>
            </a:r>
            <a:r>
              <a:rPr lang="ru-RU" sz="2000" dirty="0" smtClean="0">
                <a:solidFill>
                  <a:srgbClr val="7030A0"/>
                </a:solidFill>
                <a:effectLst/>
                <a:cs typeface="Aharoni" pitchFamily="2" charset="-79"/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  <a:effectLst/>
                <a:cs typeface="Aharoni" pitchFamily="2" charset="-79"/>
              </a:rPr>
              <a:t>бібліоте</a:t>
            </a:r>
            <a:r>
              <a:rPr lang="ru-RU" sz="2000" dirty="0" smtClean="0">
                <a:solidFill>
                  <a:srgbClr val="7030A0"/>
                </a:solidFill>
                <a:effectLst/>
                <a:cs typeface="Aharoni" pitchFamily="2" charset="-79"/>
              </a:rPr>
              <a:t> в </a:t>
            </a:r>
            <a:r>
              <a:rPr lang="ru-RU" sz="2000" dirty="0" err="1" smtClean="0">
                <a:solidFill>
                  <a:srgbClr val="7030A0"/>
                </a:solidFill>
                <a:effectLst/>
                <a:cs typeface="Aharoni" pitchFamily="2" charset="-79"/>
              </a:rPr>
              <a:t>тісній</a:t>
            </a:r>
            <a:r>
              <a:rPr lang="ru-RU" sz="2000" dirty="0" smtClean="0">
                <a:solidFill>
                  <a:srgbClr val="7030A0"/>
                </a:solidFill>
                <a:effectLst/>
                <a:cs typeface="Aharoni" pitchFamily="2" charset="-79"/>
              </a:rPr>
              <a:t> </a:t>
            </a:r>
            <a:r>
              <a:rPr lang="ru-RU" sz="2000" dirty="0" err="1" smtClean="0">
                <a:solidFill>
                  <a:srgbClr val="7030A0"/>
                </a:solidFill>
                <a:effectLst/>
                <a:cs typeface="Aharoni" pitchFamily="2" charset="-79"/>
              </a:rPr>
              <a:t>співпраці</a:t>
            </a:r>
            <a:r>
              <a:rPr lang="ru-RU" sz="2000" dirty="0" smtClean="0">
                <a:solidFill>
                  <a:srgbClr val="7030A0"/>
                </a:solidFill>
                <a:effectLst/>
                <a:cs typeface="Aharoni" pitchFamily="2" charset="-79"/>
              </a:rPr>
              <a:t> з педагогами </a:t>
            </a:r>
            <a:r>
              <a:rPr lang="ru-RU" sz="2000" dirty="0" err="1" smtClean="0">
                <a:solidFill>
                  <a:srgbClr val="7030A0"/>
                </a:solidFill>
                <a:effectLst/>
                <a:cs typeface="Aharoni" pitchFamily="2" charset="-79"/>
              </a:rPr>
              <a:t>належить</a:t>
            </a:r>
            <a:r>
              <a:rPr lang="ru-RU" sz="2000" dirty="0" smtClean="0">
                <a:solidFill>
                  <a:srgbClr val="7030A0"/>
                </a:solidFill>
                <a:effectLst/>
                <a:cs typeface="Aharoni" pitchFamily="2" charset="-79"/>
              </a:rPr>
              <a:t> </a:t>
            </a:r>
            <a:r>
              <a:rPr lang="ru-RU" sz="2000" dirty="0">
                <a:solidFill>
                  <a:srgbClr val="7030A0"/>
                </a:solidFill>
                <a:effectLst/>
                <a:cs typeface="Aharoni" pitchFamily="2" charset="-79"/>
              </a:rPr>
              <a:t>велика </a:t>
            </a:r>
            <a:r>
              <a:rPr lang="ru-RU" sz="2000" dirty="0" err="1">
                <a:solidFill>
                  <a:srgbClr val="7030A0"/>
                </a:solidFill>
                <a:effectLst/>
                <a:cs typeface="Aharoni" pitchFamily="2" charset="-79"/>
              </a:rPr>
              <a:t>просвітницька</a:t>
            </a:r>
            <a:r>
              <a:rPr lang="ru-RU" sz="2000" dirty="0">
                <a:solidFill>
                  <a:srgbClr val="7030A0"/>
                </a:solidFill>
                <a:effectLst/>
                <a:cs typeface="Aharoni" pitchFamily="2" charset="-79"/>
              </a:rPr>
              <a:t> робота у </a:t>
            </a:r>
            <a:r>
              <a:rPr lang="ru-RU" sz="2000" dirty="0" err="1">
                <a:solidFill>
                  <a:srgbClr val="7030A0"/>
                </a:solidFill>
                <a:effectLst/>
                <a:cs typeface="Aharoni" pitchFamily="2" charset="-79"/>
              </a:rPr>
              <a:t>прилученні</a:t>
            </a:r>
            <a:r>
              <a:rPr lang="ru-RU" sz="2000" dirty="0">
                <a:solidFill>
                  <a:srgbClr val="7030A0"/>
                </a:solidFill>
                <a:effectLst/>
                <a:cs typeface="Aharoni" pitchFamily="2" charset="-79"/>
              </a:rPr>
              <a:t>  </a:t>
            </a:r>
            <a:r>
              <a:rPr lang="ru-RU" sz="2000" dirty="0" err="1">
                <a:solidFill>
                  <a:srgbClr val="7030A0"/>
                </a:solidFill>
                <a:effectLst/>
                <a:cs typeface="Aharoni" pitchFamily="2" charset="-79"/>
              </a:rPr>
              <a:t>підростаючого</a:t>
            </a:r>
            <a:r>
              <a:rPr lang="ru-RU" sz="2000" dirty="0">
                <a:solidFill>
                  <a:srgbClr val="7030A0"/>
                </a:solidFill>
                <a:effectLst/>
                <a:cs typeface="Aharoni" pitchFamily="2" charset="-79"/>
              </a:rPr>
              <a:t> </a:t>
            </a:r>
            <a:r>
              <a:rPr lang="ru-RU" sz="2000" dirty="0" err="1">
                <a:solidFill>
                  <a:srgbClr val="7030A0"/>
                </a:solidFill>
                <a:effectLst/>
                <a:cs typeface="Aharoni" pitchFamily="2" charset="-79"/>
              </a:rPr>
              <a:t>покоління</a:t>
            </a:r>
            <a:r>
              <a:rPr lang="ru-RU" sz="2000" dirty="0">
                <a:solidFill>
                  <a:srgbClr val="7030A0"/>
                </a:solidFill>
                <a:effectLst/>
                <a:cs typeface="Aharoni" pitchFamily="2" charset="-79"/>
              </a:rPr>
              <a:t> до </a:t>
            </a:r>
            <a:r>
              <a:rPr lang="ru-RU" sz="2000" dirty="0" err="1">
                <a:solidFill>
                  <a:srgbClr val="7030A0"/>
                </a:solidFill>
                <a:effectLst/>
                <a:cs typeface="Aharoni" pitchFamily="2" charset="-79"/>
              </a:rPr>
              <a:t>духовної</a:t>
            </a:r>
            <a:r>
              <a:rPr lang="ru-RU" sz="2000" dirty="0">
                <a:solidFill>
                  <a:srgbClr val="7030A0"/>
                </a:solidFill>
                <a:effectLst/>
                <a:cs typeface="Aharoni" pitchFamily="2" charset="-79"/>
              </a:rPr>
              <a:t> </a:t>
            </a:r>
            <a:r>
              <a:rPr lang="ru-RU" sz="2000" dirty="0" err="1">
                <a:solidFill>
                  <a:srgbClr val="7030A0"/>
                </a:solidFill>
                <a:effectLst/>
                <a:cs typeface="Aharoni" pitchFamily="2" charset="-79"/>
              </a:rPr>
              <a:t>спадщини</a:t>
            </a:r>
            <a:r>
              <a:rPr lang="ru-RU" sz="2000" dirty="0">
                <a:solidFill>
                  <a:srgbClr val="7030A0"/>
                </a:solidFill>
                <a:effectLst/>
                <a:cs typeface="Aharoni" pitchFamily="2" charset="-79"/>
              </a:rPr>
              <a:t> через </a:t>
            </a:r>
            <a:r>
              <a:rPr lang="ru-RU" sz="2000" dirty="0" err="1">
                <a:solidFill>
                  <a:srgbClr val="7030A0"/>
                </a:solidFill>
                <a:effectLst/>
                <a:cs typeface="Aharoni" pitchFamily="2" charset="-79"/>
              </a:rPr>
              <a:t>виховання</a:t>
            </a:r>
            <a:r>
              <a:rPr lang="ru-RU" sz="2000" dirty="0">
                <a:solidFill>
                  <a:srgbClr val="7030A0"/>
                </a:solidFill>
                <a:effectLst/>
                <a:cs typeface="Aharoni" pitchFamily="2" charset="-79"/>
              </a:rPr>
              <a:t> </a:t>
            </a:r>
            <a:r>
              <a:rPr lang="ru-RU" sz="2000" dirty="0" err="1">
                <a:solidFill>
                  <a:srgbClr val="7030A0"/>
                </a:solidFill>
                <a:effectLst/>
                <a:cs typeface="Aharoni" pitchFamily="2" charset="-79"/>
              </a:rPr>
              <a:t>інтересу</a:t>
            </a:r>
            <a:r>
              <a:rPr lang="ru-RU" sz="2000" dirty="0">
                <a:solidFill>
                  <a:srgbClr val="7030A0"/>
                </a:solidFill>
                <a:effectLst/>
                <a:cs typeface="Aharoni" pitchFamily="2" charset="-79"/>
              </a:rPr>
              <a:t> до книги.</a:t>
            </a:r>
            <a:endParaRPr lang="ru-RU" sz="2000" i="1" dirty="0">
              <a:solidFill>
                <a:srgbClr val="7030A0"/>
              </a:solidFill>
              <a:cs typeface="Aharoni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188" y="333375"/>
            <a:ext cx="5761037" cy="2159000"/>
          </a:xfrm>
        </p:spPr>
        <p:txBody>
          <a:bodyPr rtlCol="0">
            <a:normAutofit/>
          </a:bodyPr>
          <a:lstStyle/>
          <a:p>
            <a:pPr indent="-182880" eaLnBrk="1" fontAlgn="auto" hangingPunct="1">
              <a:buClr>
                <a:schemeClr val="accent6">
                  <a:lumMod val="75000"/>
                </a:schemeClr>
              </a:buClr>
              <a:defRPr/>
            </a:pPr>
            <a:r>
              <a:rPr lang="uk-UA" sz="28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Проблемна тема:</a:t>
            </a:r>
            <a:br>
              <a:rPr lang="uk-UA" sz="28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uk-UA" sz="2000" i="1" dirty="0" smtClean="0">
                <a:solidFill>
                  <a:srgbClr val="7030A0"/>
                </a:solidFill>
              </a:rPr>
              <a:t>«</a:t>
            </a:r>
            <a:r>
              <a:rPr lang="uk-UA" sz="2400" b="1" i="1" dirty="0" smtClean="0">
                <a:solidFill>
                  <a:srgbClr val="7030A0"/>
                </a:solidFill>
              </a:rPr>
              <a:t>Формування всебічно розвиненої особистості з інформаційними потребами </a:t>
            </a:r>
            <a:r>
              <a:rPr lang="uk-UA" sz="2400" b="1" i="1" smtClean="0">
                <a:solidFill>
                  <a:srgbClr val="7030A0"/>
                </a:solidFill>
              </a:rPr>
              <a:t>й навичками»</a:t>
            </a:r>
            <a:r>
              <a:rPr lang="uk-UA" sz="2400" b="1" i="1" dirty="0">
                <a:solidFill>
                  <a:srgbClr val="7030A0"/>
                </a:solidFill>
              </a:rPr>
              <a:t/>
            </a:r>
            <a:br>
              <a:rPr lang="uk-UA" sz="2400" b="1" i="1" dirty="0">
                <a:solidFill>
                  <a:srgbClr val="7030A0"/>
                </a:solidFill>
              </a:rPr>
            </a:b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Рисунок 3" descr="books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0" y="14288"/>
            <a:ext cx="2416175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916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Dmnd">
          <a:fgClr>
            <a:srgbClr val="EFADF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7615238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D020AD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20320" dir="1799969" algn="tl" rotWithShape="0">
                    <a:srgbClr val="000000">
                      <a:alpha val="39998"/>
                    </a:srgbClr>
                  </a:outerShdw>
                </a:effectLst>
                <a:latin typeface="Arial"/>
                <a:cs typeface="Arial"/>
              </a:rPr>
              <a:t>Аналітична довідка 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sz="quarter" idx="13"/>
          </p:nvPr>
        </p:nvSpPr>
        <p:spPr>
          <a:xfrm>
            <a:off x="428625" y="1600200"/>
            <a:ext cx="8464550" cy="49974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Georgia" pitchFamily="18" charset="0"/>
              <a:buNone/>
            </a:pPr>
            <a:endParaRPr lang="uk-UA" altLang="ru-RU" sz="1600" b="1" dirty="0" smtClean="0"/>
          </a:p>
          <a:p>
            <a:pPr eaLnBrk="1" hangingPunct="1">
              <a:lnSpc>
                <a:spcPct val="80000"/>
              </a:lnSpc>
            </a:pPr>
            <a:r>
              <a:rPr lang="uk-UA" altLang="ru-RU" sz="3200" b="1" dirty="0" smtClean="0"/>
              <a:t>Бібліотека розташована на третьому поверсі школи.</a:t>
            </a:r>
          </a:p>
          <a:p>
            <a:pPr eaLnBrk="1" hangingPunct="1">
              <a:lnSpc>
                <a:spcPct val="80000"/>
              </a:lnSpc>
            </a:pPr>
            <a:r>
              <a:rPr lang="uk-UA" altLang="ru-RU" sz="3200" b="1" dirty="0" smtClean="0"/>
              <a:t> Займає ізольоване приміщення.  </a:t>
            </a:r>
            <a:endParaRPr lang="ru-RU" altLang="ru-RU" sz="3200" b="1" dirty="0" smtClean="0"/>
          </a:p>
          <a:p>
            <a:pPr eaLnBrk="1" hangingPunct="1">
              <a:lnSpc>
                <a:spcPct val="80000"/>
              </a:lnSpc>
            </a:pPr>
            <a:r>
              <a:rPr lang="uk-UA" altLang="ru-RU" sz="3200" b="1" dirty="0" smtClean="0"/>
              <a:t>Загальна площа -60</a:t>
            </a:r>
            <a:r>
              <a:rPr lang="uk-UA" altLang="ru-RU" sz="3200" b="1" u="sng" dirty="0" smtClean="0"/>
              <a:t> </a:t>
            </a:r>
            <a:r>
              <a:rPr lang="uk-UA" altLang="ru-RU" sz="3200" b="1" dirty="0" err="1" smtClean="0"/>
              <a:t>кв.м</a:t>
            </a:r>
            <a:r>
              <a:rPr lang="uk-UA" altLang="ru-RU" sz="3200" b="1" dirty="0" smtClean="0"/>
              <a:t>  </a:t>
            </a:r>
          </a:p>
          <a:p>
            <a:pPr eaLnBrk="1" hangingPunct="1">
              <a:lnSpc>
                <a:spcPct val="80000"/>
              </a:lnSpc>
            </a:pPr>
            <a:r>
              <a:rPr lang="uk-UA" altLang="ru-RU" sz="3200" b="1" dirty="0" smtClean="0"/>
              <a:t>Книгосховище – 22 </a:t>
            </a:r>
            <a:r>
              <a:rPr lang="uk-UA" altLang="ru-RU" sz="3200" b="1" dirty="0" err="1" smtClean="0"/>
              <a:t>кв.м</a:t>
            </a:r>
            <a:endParaRPr lang="uk-UA" altLang="ru-RU" sz="3200" b="1" dirty="0" smtClean="0"/>
          </a:p>
          <a:p>
            <a:pPr eaLnBrk="1" hangingPunct="1">
              <a:lnSpc>
                <a:spcPct val="80000"/>
              </a:lnSpc>
            </a:pPr>
            <a:r>
              <a:rPr lang="uk-UA" altLang="ru-RU" sz="3200" b="1" dirty="0" smtClean="0"/>
              <a:t>Бібліотечне оснащення: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3200" b="1" dirty="0" smtClean="0"/>
              <a:t>         стелажі –20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3200" b="1" dirty="0" smtClean="0"/>
              <a:t>         столи –2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uk-UA" altLang="ru-RU" sz="3200" b="1" dirty="0" smtClean="0"/>
              <a:t>         книжкові полиці –4</a:t>
            </a:r>
            <a:endParaRPr lang="ru-RU" altLang="ru-RU" sz="3200" b="1" dirty="0" smtClean="0"/>
          </a:p>
          <a:p>
            <a:pPr eaLnBrk="1" hangingPunct="1">
              <a:lnSpc>
                <a:spcPct val="80000"/>
              </a:lnSpc>
              <a:buFont typeface="Georgia" pitchFamily="18" charset="0"/>
              <a:buNone/>
            </a:pPr>
            <a:endParaRPr lang="ru-RU" altLang="ru-RU" sz="1600" b="1" dirty="0" smtClean="0"/>
          </a:p>
        </p:txBody>
      </p:sp>
      <p:pic>
        <p:nvPicPr>
          <p:cNvPr id="12292" name="Picture 10" descr="BOOK10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0">
            <a:off x="5900547" y="3941122"/>
            <a:ext cx="2743200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7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  <p:bldP spid="3077" grpId="0" build="p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3363</TotalTime>
  <Words>789</Words>
  <Application>Microsoft Office PowerPoint</Application>
  <PresentationFormat>Экран (4:3)</PresentationFormat>
  <Paragraphs>155</Paragraphs>
  <Slides>28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40" baseType="lpstr">
      <vt:lpstr>Aharoni</vt:lpstr>
      <vt:lpstr>Arial</vt:lpstr>
      <vt:lpstr>Arial Black</vt:lpstr>
      <vt:lpstr>Calibri</vt:lpstr>
      <vt:lpstr>Constantia</vt:lpstr>
      <vt:lpstr>Georgia</vt:lpstr>
      <vt:lpstr>Impact</vt:lpstr>
      <vt:lpstr>Monotype Corsiva</vt:lpstr>
      <vt:lpstr>Tahoma</vt:lpstr>
      <vt:lpstr>Times New Roman</vt:lpstr>
      <vt:lpstr>Trebuchet MS</vt:lpstr>
      <vt:lpstr>Воздушный поток</vt:lpstr>
      <vt:lpstr>.</vt:lpstr>
      <vt:lpstr>Для мене книги –                 світло дня. Для мене книги – зорі ночі. Моя сімя,моя рідня, Мій розум,серце,мої очі… Без книги я не проживу, Вже, як без вирію лелека… Я і крізь вічність оживу В отім святім бібліотека.  </vt:lpstr>
      <vt:lpstr>Презентация PowerPoint</vt:lpstr>
      <vt:lpstr>Свідоцтва про підвищення  кваліфікації</vt:lpstr>
      <vt:lpstr>ДИПЛОМИ</vt:lpstr>
      <vt:lpstr> Професійне кредо: Навчити дитину любити книгу, Сприймати її як невичерпне пізнання світу, знань і народної мудрості.  </vt:lpstr>
      <vt:lpstr>Роль бібліотеки в навчально-освітньому процесі ліцею</vt:lpstr>
      <vt:lpstr> Актуальність теми:  Особистісно орієнтована модель навчання і виховання ставить сьогодні у центр уваги учня як особистість, у формуванні якої немала роль відведена книзі.   З книг діти черпають інформацію про оточуючий їх світ, всесвіт, уявлення про добро і зло, про правила поведінки в соціумі,  книга має великий виховний вплив на формування духовної культури особистості.  Саме шкільна бібліоте в тісній співпраці з педагогами належить велика просвітницька робота у прилученні  підростаючого покоління до духовної спадщини через виховання інтересу до книги.</vt:lpstr>
      <vt:lpstr>Презентация PowerPoint</vt:lpstr>
      <vt:lpstr> </vt:lpstr>
      <vt:lpstr>Презентация PowerPoint</vt:lpstr>
      <vt:lpstr>залучати кожного  до різностороньої діяльності</vt:lpstr>
      <vt:lpstr>  </vt:lpstr>
      <vt:lpstr>Індивідуальна робота  (бесіди,рекомендації,  плани читання)</vt:lpstr>
      <vt:lpstr>Презентация PowerPoint</vt:lpstr>
      <vt:lpstr>Масова  робота шкільної бібліотеки </vt:lpstr>
      <vt:lpstr> </vt:lpstr>
      <vt:lpstr>  Робота “Книжкової лікарні” </vt:lpstr>
      <vt:lpstr>Перші кроки до бібліотеки</vt:lpstr>
      <vt:lpstr>Виховний захід “Андріївські вечорниці у шкільній світлиці”</vt:lpstr>
      <vt:lpstr>Бібліотека приймає активну участь в проведенні тематичних місячників та тижнів</vt:lpstr>
      <vt:lpstr>Виховний масовий  захід на тему : “ Значення книги і комп’ютера в житті людини .”</vt:lpstr>
      <vt:lpstr>Презентация PowerPoint</vt:lpstr>
      <vt:lpstr>Благодійна акція «Моя книга в бібліотеці ліцею»</vt:lpstr>
      <vt:lpstr>  Робота “Книжкової лікарні” </vt:lpstr>
      <vt:lpstr>Результатом співпраця бібліотекаря і вчителя у формуванні особистісно – орієнтованого учня є:</vt:lpstr>
      <vt:lpstr>Презентация PowerPoint</vt:lpstr>
      <vt:lpstr>Презентация PowerPoint</vt:lpstr>
    </vt:vector>
  </TitlesOfParts>
  <Company>Министерство образования Российской Федерации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User</dc:creator>
  <cp:lastModifiedBy>Придибайло</cp:lastModifiedBy>
  <cp:revision>201</cp:revision>
  <dcterms:created xsi:type="dcterms:W3CDTF">2007-03-27T07:09:51Z</dcterms:created>
  <dcterms:modified xsi:type="dcterms:W3CDTF">2025-03-19T10:20:51Z</dcterms:modified>
</cp:coreProperties>
</file>