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 id="2147484251" r:id="rId2"/>
  </p:sldMasterIdLst>
  <p:notesMasterIdLst>
    <p:notesMasterId r:id="rId13"/>
  </p:notesMasterIdLst>
  <p:sldIdLst>
    <p:sldId id="296" r:id="rId3"/>
    <p:sldId id="279" r:id="rId4"/>
    <p:sldId id="267" r:id="rId5"/>
    <p:sldId id="257" r:id="rId6"/>
    <p:sldId id="300" r:id="rId7"/>
    <p:sldId id="266" r:id="rId8"/>
    <p:sldId id="297" r:id="rId9"/>
    <p:sldId id="302" r:id="rId10"/>
    <p:sldId id="281" r:id="rId11"/>
    <p:sldId id="274" r:id="rId12"/>
  </p:sldIdLst>
  <p:sldSz cx="12192000" cy="6858000"/>
  <p:notesSz cx="6858000" cy="9144000"/>
  <p:defaultTextStyle>
    <a:defPPr>
      <a:defRPr lang="ru-RU"/>
    </a:defPPr>
    <a:lvl1pPr algn="l" rtl="0" eaLnBrk="0" fontAlgn="base" hangingPunct="0">
      <a:spcBef>
        <a:spcPct val="0"/>
      </a:spcBef>
      <a:spcAft>
        <a:spcPct val="0"/>
      </a:spcAft>
      <a:defRPr kern="1200">
        <a:solidFill>
          <a:schemeClr val="tx1"/>
        </a:solidFill>
        <a:latin typeface="Copperplate Gothic Bold" panose="020E0705020206020404" pitchFamily="34" charset="0"/>
        <a:ea typeface="+mn-ea"/>
        <a:cs typeface="+mn-cs"/>
      </a:defRPr>
    </a:lvl1pPr>
    <a:lvl2pPr marL="457200" algn="l" rtl="0" eaLnBrk="0" fontAlgn="base" hangingPunct="0">
      <a:spcBef>
        <a:spcPct val="0"/>
      </a:spcBef>
      <a:spcAft>
        <a:spcPct val="0"/>
      </a:spcAft>
      <a:defRPr kern="1200">
        <a:solidFill>
          <a:schemeClr val="tx1"/>
        </a:solidFill>
        <a:latin typeface="Copperplate Gothic Bold" panose="020E0705020206020404" pitchFamily="34" charset="0"/>
        <a:ea typeface="+mn-ea"/>
        <a:cs typeface="+mn-cs"/>
      </a:defRPr>
    </a:lvl2pPr>
    <a:lvl3pPr marL="914400" algn="l" rtl="0" eaLnBrk="0" fontAlgn="base" hangingPunct="0">
      <a:spcBef>
        <a:spcPct val="0"/>
      </a:spcBef>
      <a:spcAft>
        <a:spcPct val="0"/>
      </a:spcAft>
      <a:defRPr kern="1200">
        <a:solidFill>
          <a:schemeClr val="tx1"/>
        </a:solidFill>
        <a:latin typeface="Copperplate Gothic Bold" panose="020E0705020206020404" pitchFamily="34" charset="0"/>
        <a:ea typeface="+mn-ea"/>
        <a:cs typeface="+mn-cs"/>
      </a:defRPr>
    </a:lvl3pPr>
    <a:lvl4pPr marL="1371600" algn="l" rtl="0" eaLnBrk="0" fontAlgn="base" hangingPunct="0">
      <a:spcBef>
        <a:spcPct val="0"/>
      </a:spcBef>
      <a:spcAft>
        <a:spcPct val="0"/>
      </a:spcAft>
      <a:defRPr kern="1200">
        <a:solidFill>
          <a:schemeClr val="tx1"/>
        </a:solidFill>
        <a:latin typeface="Copperplate Gothic Bold" panose="020E0705020206020404" pitchFamily="34" charset="0"/>
        <a:ea typeface="+mn-ea"/>
        <a:cs typeface="+mn-cs"/>
      </a:defRPr>
    </a:lvl4pPr>
    <a:lvl5pPr marL="1828800" algn="l" rtl="0" eaLnBrk="0" fontAlgn="base" hangingPunct="0">
      <a:spcBef>
        <a:spcPct val="0"/>
      </a:spcBef>
      <a:spcAft>
        <a:spcPct val="0"/>
      </a:spcAft>
      <a:defRPr kern="1200">
        <a:solidFill>
          <a:schemeClr val="tx1"/>
        </a:solidFill>
        <a:latin typeface="Copperplate Gothic Bold" panose="020E0705020206020404" pitchFamily="34" charset="0"/>
        <a:ea typeface="+mn-ea"/>
        <a:cs typeface="+mn-cs"/>
      </a:defRPr>
    </a:lvl5pPr>
    <a:lvl6pPr marL="2286000" algn="l" defTabSz="914400" rtl="0" eaLnBrk="1" latinLnBrk="0" hangingPunct="1">
      <a:defRPr kern="1200">
        <a:solidFill>
          <a:schemeClr val="tx1"/>
        </a:solidFill>
        <a:latin typeface="Copperplate Gothic Bold" panose="020E0705020206020404" pitchFamily="34" charset="0"/>
        <a:ea typeface="+mn-ea"/>
        <a:cs typeface="+mn-cs"/>
      </a:defRPr>
    </a:lvl6pPr>
    <a:lvl7pPr marL="2743200" algn="l" defTabSz="914400" rtl="0" eaLnBrk="1" latinLnBrk="0" hangingPunct="1">
      <a:defRPr kern="1200">
        <a:solidFill>
          <a:schemeClr val="tx1"/>
        </a:solidFill>
        <a:latin typeface="Copperplate Gothic Bold" panose="020E0705020206020404" pitchFamily="34" charset="0"/>
        <a:ea typeface="+mn-ea"/>
        <a:cs typeface="+mn-cs"/>
      </a:defRPr>
    </a:lvl7pPr>
    <a:lvl8pPr marL="3200400" algn="l" defTabSz="914400" rtl="0" eaLnBrk="1" latinLnBrk="0" hangingPunct="1">
      <a:defRPr kern="1200">
        <a:solidFill>
          <a:schemeClr val="tx1"/>
        </a:solidFill>
        <a:latin typeface="Copperplate Gothic Bold" panose="020E0705020206020404" pitchFamily="34" charset="0"/>
        <a:ea typeface="+mn-ea"/>
        <a:cs typeface="+mn-cs"/>
      </a:defRPr>
    </a:lvl8pPr>
    <a:lvl9pPr marL="3657600" algn="l" defTabSz="914400" rtl="0" eaLnBrk="1" latinLnBrk="0" hangingPunct="1">
      <a:defRPr kern="1200">
        <a:solidFill>
          <a:schemeClr val="tx1"/>
        </a:solidFill>
        <a:latin typeface="Copperplate Gothic Bold" panose="020E07050202060204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FF"/>
    <a:srgbClr val="6600FF"/>
    <a:srgbClr val="EAFCE8"/>
    <a:srgbClr val="666699"/>
    <a:srgbClr val="666633"/>
    <a:srgbClr val="CC66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154" autoAdjust="0"/>
    <p:restoredTop sz="95332" autoAdjust="0"/>
  </p:normalViewPr>
  <p:slideViewPr>
    <p:cSldViewPr snapToGrid="0">
      <p:cViewPr varScale="1">
        <p:scale>
          <a:sx n="82" d="100"/>
          <a:sy n="82" d="100"/>
        </p:scale>
        <p:origin x="48"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915C7F7B-BFB6-4CC8-A39F-7A125554E4AE}" type="datetimeFigureOut">
              <a:rPr lang="ru-RU"/>
              <a:pPr>
                <a:defRPr/>
              </a:pPr>
              <a:t>12.03.2025</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D2EC4FD-0312-4BEA-8792-B2BF7C5378D8}" type="slidenum">
              <a:rPr lang="ru-RU" altLang="uk-UA"/>
              <a:pPr>
                <a:defRPr/>
              </a:pPr>
              <a:t>‹#›</a:t>
            </a:fld>
            <a:endParaRPr lang="ru-RU" altLang="uk-UA"/>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pPr>
              <a:defRPr/>
            </a:pPr>
            <a:fld id="{ED2EC4FD-0312-4BEA-8792-B2BF7C5378D8}" type="slidenum">
              <a:rPr lang="ru-RU" altLang="uk-UA" smtClean="0"/>
              <a:pPr>
                <a:defRPr/>
              </a:pPr>
              <a:t>5</a:t>
            </a:fld>
            <a:endParaRPr lang="ru-RU" altLang="uk-UA"/>
          </a:p>
        </p:txBody>
      </p:sp>
    </p:spTree>
    <p:extLst>
      <p:ext uri="{BB962C8B-B14F-4D97-AF65-F5344CB8AC3E}">
        <p14:creationId xmlns:p14="http://schemas.microsoft.com/office/powerpoint/2010/main" val="9312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6"/>
          <p:cNvSpPr/>
          <p:nvPr/>
        </p:nvSpPr>
        <p:spPr>
          <a:xfrm>
            <a:off x="0" y="762000"/>
            <a:ext cx="9142413" cy="533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7"/>
          <p:cNvSpPr/>
          <p:nvPr/>
        </p:nvSpPr>
        <p:spPr>
          <a:xfrm>
            <a:off x="9271000" y="762000"/>
            <a:ext cx="2924175" cy="5334000"/>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lstStyle>
            <a:lvl1pPr algn="l">
              <a:defRPr sz="5900" spc="-100" baseline="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6" name="Date Placeholder 3"/>
          <p:cNvSpPr>
            <a:spLocks noGrp="1"/>
          </p:cNvSpPr>
          <p:nvPr>
            <p:ph type="dt" sz="half" idx="10"/>
          </p:nvPr>
        </p:nvSpPr>
        <p:spPr/>
        <p:txBody>
          <a:bodyPr/>
          <a:lstStyle>
            <a:lvl1pPr>
              <a:defRPr>
                <a:solidFill>
                  <a:schemeClr val="tx1">
                    <a:lumMod val="50000"/>
                    <a:lumOff val="50000"/>
                  </a:schemeClr>
                </a:solidFill>
              </a:defRPr>
            </a:lvl1pPr>
          </a:lstStyle>
          <a:p>
            <a:pPr>
              <a:defRPr/>
            </a:pPr>
            <a:fld id="{AB2021FA-6397-4E69-B324-2F43376DFF41}" type="datetimeFigureOut">
              <a:rPr lang="ru-RU"/>
              <a:pPr>
                <a:defRPr/>
              </a:pPr>
              <a:t>12.03.2025</a:t>
            </a:fld>
            <a:endParaRPr lang="ru-RU"/>
          </a:p>
        </p:txBody>
      </p:sp>
      <p:sp>
        <p:nvSpPr>
          <p:cNvPr id="7" name="Footer Placeholder 4"/>
          <p:cNvSpPr>
            <a:spLocks noGrp="1"/>
          </p:cNvSpPr>
          <p:nvPr>
            <p:ph type="ftr" sz="quarter" idx="11"/>
          </p:nvPr>
        </p:nvSpPr>
        <p:spPr/>
        <p:txBody>
          <a:bodyPr/>
          <a:lstStyle>
            <a:lvl1pPr>
              <a:defRPr>
                <a:solidFill>
                  <a:schemeClr val="tx1">
                    <a:lumMod val="50000"/>
                    <a:lumOff val="50000"/>
                  </a:schemeClr>
                </a:solidFill>
              </a:defRPr>
            </a:lvl1pPr>
          </a:lstStyle>
          <a:p>
            <a:pPr>
              <a:defRPr/>
            </a:pPr>
            <a:endParaRPr lang="ru-RU"/>
          </a:p>
        </p:txBody>
      </p:sp>
      <p:sp>
        <p:nvSpPr>
          <p:cNvPr id="8" name="Slide Number Placeholder 5"/>
          <p:cNvSpPr>
            <a:spLocks noGrp="1"/>
          </p:cNvSpPr>
          <p:nvPr>
            <p:ph type="sldNum" sz="quarter" idx="12"/>
          </p:nvPr>
        </p:nvSpPr>
        <p:spPr/>
        <p:txBody>
          <a:bodyPr/>
          <a:lstStyle>
            <a:lvl1pPr>
              <a:defRPr/>
            </a:lvl1pPr>
          </a:lstStyle>
          <a:p>
            <a:pPr>
              <a:defRPr/>
            </a:pPr>
            <a:fld id="{9665ECCB-289B-44F5-9F5E-5B5EC7894C4F}" type="slidenum">
              <a:rPr lang="ru-RU" altLang="uk-UA"/>
              <a:pPr>
                <a:defRPr/>
              </a:pPr>
              <a:t>‹#›</a:t>
            </a:fld>
            <a:endParaRPr lang="ru-RU" altLang="uk-UA"/>
          </a:p>
        </p:txBody>
      </p:sp>
    </p:spTree>
    <p:extLst>
      <p:ext uri="{BB962C8B-B14F-4D97-AF65-F5344CB8AC3E}">
        <p14:creationId xmlns:p14="http://schemas.microsoft.com/office/powerpoint/2010/main" val="30940043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6"/>
          <p:cNvSpPr>
            <a:spLocks noGrp="1"/>
          </p:cNvSpPr>
          <p:nvPr>
            <p:ph type="dt" sz="half" idx="10"/>
          </p:nvPr>
        </p:nvSpPr>
        <p:spPr/>
        <p:txBody>
          <a:bodyPr/>
          <a:lstStyle>
            <a:lvl1pPr>
              <a:defRPr>
                <a:solidFill>
                  <a:schemeClr val="tx1">
                    <a:lumMod val="50000"/>
                    <a:lumOff val="50000"/>
                  </a:schemeClr>
                </a:solidFill>
              </a:defRPr>
            </a:lvl1pPr>
          </a:lstStyle>
          <a:p>
            <a:pPr>
              <a:defRPr/>
            </a:pPr>
            <a:fld id="{AB2021FA-6397-4E69-B324-2F43376DFF41}" type="datetimeFigureOut">
              <a:rPr lang="ru-RU"/>
              <a:pPr>
                <a:defRPr/>
              </a:pPr>
              <a:t>12.03.2025</a:t>
            </a:fld>
            <a:endParaRPr lang="ru-RU"/>
          </a:p>
        </p:txBody>
      </p:sp>
      <p:sp>
        <p:nvSpPr>
          <p:cNvPr id="5" name="Footer Placeholder 7"/>
          <p:cNvSpPr>
            <a:spLocks noGrp="1"/>
          </p:cNvSpPr>
          <p:nvPr>
            <p:ph type="ftr" sz="quarter" idx="11"/>
          </p:nvPr>
        </p:nvSpPr>
        <p:spPr/>
        <p:txBody>
          <a:bodyPr/>
          <a:lstStyle>
            <a:lvl1pPr>
              <a:defRPr>
                <a:solidFill>
                  <a:schemeClr val="tx1">
                    <a:lumMod val="50000"/>
                    <a:lumOff val="50000"/>
                  </a:schemeClr>
                </a:solidFill>
              </a:defRPr>
            </a:lvl1pPr>
          </a:lstStyle>
          <a:p>
            <a:pPr>
              <a:defRPr/>
            </a:pPr>
            <a:endParaRPr lang="ru-RU"/>
          </a:p>
        </p:txBody>
      </p:sp>
      <p:sp>
        <p:nvSpPr>
          <p:cNvPr id="6" name="Slide Number Placeholder 8"/>
          <p:cNvSpPr>
            <a:spLocks noGrp="1"/>
          </p:cNvSpPr>
          <p:nvPr>
            <p:ph type="sldNum" sz="quarter" idx="12"/>
          </p:nvPr>
        </p:nvSpPr>
        <p:spPr/>
        <p:txBody>
          <a:bodyPr/>
          <a:lstStyle>
            <a:lvl1pPr>
              <a:defRPr/>
            </a:lvl1pPr>
          </a:lstStyle>
          <a:p>
            <a:pPr>
              <a:defRPr/>
            </a:pPr>
            <a:fld id="{619C2173-05A5-41A1-A2C6-CF7172C3E66D}" type="slidenum">
              <a:rPr lang="ru-RU" altLang="uk-UA"/>
              <a:pPr>
                <a:defRPr/>
              </a:pPr>
              <a:t>‹#›</a:t>
            </a:fld>
            <a:endParaRPr lang="ru-RU" altLang="uk-UA"/>
          </a:p>
        </p:txBody>
      </p:sp>
    </p:spTree>
    <p:extLst>
      <p:ext uri="{BB962C8B-B14F-4D97-AF65-F5344CB8AC3E}">
        <p14:creationId xmlns:p14="http://schemas.microsoft.com/office/powerpoint/2010/main" val="796564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6"/>
          <p:cNvSpPr>
            <a:spLocks noGrp="1"/>
          </p:cNvSpPr>
          <p:nvPr>
            <p:ph type="dt" sz="half" idx="10"/>
          </p:nvPr>
        </p:nvSpPr>
        <p:spPr/>
        <p:txBody>
          <a:bodyPr/>
          <a:lstStyle>
            <a:lvl1pPr>
              <a:defRPr>
                <a:solidFill>
                  <a:schemeClr val="tx1">
                    <a:lumMod val="50000"/>
                    <a:lumOff val="50000"/>
                  </a:schemeClr>
                </a:solidFill>
              </a:defRPr>
            </a:lvl1pPr>
          </a:lstStyle>
          <a:p>
            <a:pPr>
              <a:defRPr/>
            </a:pPr>
            <a:fld id="{AB2021FA-6397-4E69-B324-2F43376DFF41}" type="datetimeFigureOut">
              <a:rPr lang="ru-RU"/>
              <a:pPr>
                <a:defRPr/>
              </a:pPr>
              <a:t>12.03.2025</a:t>
            </a:fld>
            <a:endParaRPr lang="ru-RU"/>
          </a:p>
        </p:txBody>
      </p:sp>
      <p:sp>
        <p:nvSpPr>
          <p:cNvPr id="5" name="Footer Placeholder 7"/>
          <p:cNvSpPr>
            <a:spLocks noGrp="1"/>
          </p:cNvSpPr>
          <p:nvPr>
            <p:ph type="ftr" sz="quarter" idx="11"/>
          </p:nvPr>
        </p:nvSpPr>
        <p:spPr/>
        <p:txBody>
          <a:bodyPr/>
          <a:lstStyle>
            <a:lvl1pPr>
              <a:defRPr>
                <a:solidFill>
                  <a:schemeClr val="tx1">
                    <a:lumMod val="50000"/>
                    <a:lumOff val="50000"/>
                  </a:schemeClr>
                </a:solidFill>
              </a:defRPr>
            </a:lvl1pPr>
          </a:lstStyle>
          <a:p>
            <a:pPr>
              <a:defRPr/>
            </a:pPr>
            <a:endParaRPr lang="ru-RU"/>
          </a:p>
        </p:txBody>
      </p:sp>
      <p:sp>
        <p:nvSpPr>
          <p:cNvPr id="6" name="Slide Number Placeholder 8"/>
          <p:cNvSpPr>
            <a:spLocks noGrp="1"/>
          </p:cNvSpPr>
          <p:nvPr>
            <p:ph type="sldNum" sz="quarter" idx="12"/>
          </p:nvPr>
        </p:nvSpPr>
        <p:spPr/>
        <p:txBody>
          <a:bodyPr/>
          <a:lstStyle>
            <a:lvl1pPr>
              <a:defRPr/>
            </a:lvl1pPr>
          </a:lstStyle>
          <a:p>
            <a:pPr>
              <a:defRPr/>
            </a:pPr>
            <a:fld id="{EE60A642-25E5-4D9A-BBA7-C9005B126453}" type="slidenum">
              <a:rPr lang="ru-RU" altLang="uk-UA"/>
              <a:pPr>
                <a:defRPr/>
              </a:pPr>
              <a:t>‹#›</a:t>
            </a:fld>
            <a:endParaRPr lang="ru-RU" altLang="uk-UA"/>
          </a:p>
        </p:txBody>
      </p:sp>
    </p:spTree>
    <p:extLst>
      <p:ext uri="{BB962C8B-B14F-4D97-AF65-F5344CB8AC3E}">
        <p14:creationId xmlns:p14="http://schemas.microsoft.com/office/powerpoint/2010/main" val="2128365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ru-RU" smtClean="0"/>
              <a:t>Образец заголовка</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7077511" y="5410201"/>
            <a:ext cx="2743200" cy="365125"/>
          </a:xfrm>
        </p:spPr>
        <p:txBody>
          <a:bodyPr/>
          <a:lstStyle/>
          <a:p>
            <a:pPr>
              <a:defRPr/>
            </a:pPr>
            <a:fld id="{9EBD021A-2022-4378-B14D-417B8B0DC3D7}" type="datetimeFigureOut">
              <a:rPr lang="ru-RU" smtClean="0"/>
              <a:pPr>
                <a:defRPr/>
              </a:pPr>
              <a:t>12.03.2025</a:t>
            </a:fld>
            <a:endParaRPr lang="ru-RU"/>
          </a:p>
        </p:txBody>
      </p:sp>
      <p:sp>
        <p:nvSpPr>
          <p:cNvPr id="5" name="Footer Placeholder 4"/>
          <p:cNvSpPr>
            <a:spLocks noGrp="1"/>
          </p:cNvSpPr>
          <p:nvPr>
            <p:ph type="ftr" sz="quarter" idx="11"/>
          </p:nvPr>
        </p:nvSpPr>
        <p:spPr>
          <a:xfrm>
            <a:off x="1876424" y="5410201"/>
            <a:ext cx="5124886" cy="365125"/>
          </a:xfrm>
        </p:spPr>
        <p:txBody>
          <a:bodyPr/>
          <a:lstStyle/>
          <a:p>
            <a:pPr>
              <a:defRPr/>
            </a:pPr>
            <a:endParaRPr lang="ru-RU"/>
          </a:p>
        </p:txBody>
      </p:sp>
      <p:sp>
        <p:nvSpPr>
          <p:cNvPr id="6" name="Slide Number Placeholder 5"/>
          <p:cNvSpPr>
            <a:spLocks noGrp="1"/>
          </p:cNvSpPr>
          <p:nvPr>
            <p:ph type="sldNum" sz="quarter" idx="12"/>
          </p:nvPr>
        </p:nvSpPr>
        <p:spPr>
          <a:xfrm>
            <a:off x="9896911" y="5410199"/>
            <a:ext cx="771089" cy="365125"/>
          </a:xfrm>
        </p:spPr>
        <p:txBody>
          <a:bodyPr/>
          <a:lstStyle/>
          <a:p>
            <a:pPr>
              <a:defRPr/>
            </a:pPr>
            <a:fld id="{1B03D7B8-DE5F-4191-9661-A36E94670C92}" type="slidenum">
              <a:rPr lang="ru-RU" altLang="uk-UA" smtClean="0"/>
              <a:pPr>
                <a:defRPr/>
              </a:pPr>
              <a:t>‹#›</a:t>
            </a:fld>
            <a:endParaRPr lang="ru-RU" altLang="uk-UA"/>
          </a:p>
        </p:txBody>
      </p:sp>
    </p:spTree>
    <p:extLst>
      <p:ext uri="{BB962C8B-B14F-4D97-AF65-F5344CB8AC3E}">
        <p14:creationId xmlns:p14="http://schemas.microsoft.com/office/powerpoint/2010/main" val="37574983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9EBD021A-2022-4378-B14D-417B8B0DC3D7}" type="datetimeFigureOut">
              <a:rPr lang="ru-RU" smtClean="0"/>
              <a:pPr>
                <a:defRPr/>
              </a:pPr>
              <a:t>12.03.2025</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7942B77F-A036-45B2-80F7-775CDEAF3C1A}" type="slidenum">
              <a:rPr lang="ru-RU" altLang="uk-UA" smtClean="0"/>
              <a:pPr>
                <a:defRPr/>
              </a:pPr>
              <a:t>‹#›</a:t>
            </a:fld>
            <a:endParaRPr lang="ru-RU" altLang="uk-UA"/>
          </a:p>
        </p:txBody>
      </p:sp>
    </p:spTree>
    <p:extLst>
      <p:ext uri="{BB962C8B-B14F-4D97-AF65-F5344CB8AC3E}">
        <p14:creationId xmlns:p14="http://schemas.microsoft.com/office/powerpoint/2010/main" val="279913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ru-RU" smtClean="0"/>
              <a:t>Образец заголовка</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9EBD021A-2022-4378-B14D-417B8B0DC3D7}" type="datetimeFigureOut">
              <a:rPr lang="ru-RU" smtClean="0"/>
              <a:pPr>
                <a:defRPr/>
              </a:pPr>
              <a:t>12.03.2025</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B33E1A64-760F-4B5D-9FBE-DC9589E31A3B}" type="slidenum">
              <a:rPr lang="ru-RU" altLang="uk-UA" smtClean="0"/>
              <a:pPr>
                <a:defRPr/>
              </a:pPr>
              <a:t>‹#›</a:t>
            </a:fld>
            <a:endParaRPr lang="ru-RU" altLang="uk-UA"/>
          </a:p>
        </p:txBody>
      </p:sp>
    </p:spTree>
    <p:extLst>
      <p:ext uri="{BB962C8B-B14F-4D97-AF65-F5344CB8AC3E}">
        <p14:creationId xmlns:p14="http://schemas.microsoft.com/office/powerpoint/2010/main" val="13386599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pPr>
              <a:defRPr/>
            </a:pPr>
            <a:fld id="{9EBD021A-2022-4378-B14D-417B8B0DC3D7}" type="datetimeFigureOut">
              <a:rPr lang="ru-RU" smtClean="0"/>
              <a:pPr>
                <a:defRPr/>
              </a:pPr>
              <a:t>12.03.2025</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BAC7A3AF-22E3-42A9-A7D8-E39906887E6A}" type="slidenum">
              <a:rPr lang="ru-RU" altLang="uk-UA" smtClean="0"/>
              <a:pPr>
                <a:defRPr/>
              </a:pPr>
              <a:t>‹#›</a:t>
            </a:fld>
            <a:endParaRPr lang="ru-RU" altLang="uk-UA"/>
          </a:p>
        </p:txBody>
      </p:sp>
    </p:spTree>
    <p:extLst>
      <p:ext uri="{BB962C8B-B14F-4D97-AF65-F5344CB8AC3E}">
        <p14:creationId xmlns:p14="http://schemas.microsoft.com/office/powerpoint/2010/main" val="9694951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41410" y="3073397"/>
            <a:ext cx="4878391" cy="2717801"/>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72200" y="3073397"/>
            <a:ext cx="4875210" cy="2717801"/>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pPr>
              <a:defRPr/>
            </a:pPr>
            <a:fld id="{9EBD021A-2022-4378-B14D-417B8B0DC3D7}" type="datetimeFigureOut">
              <a:rPr lang="ru-RU" smtClean="0"/>
              <a:pPr>
                <a:defRPr/>
              </a:pPr>
              <a:t>12.03.2025</a:t>
            </a:fld>
            <a:endParaRPr lang="ru-RU"/>
          </a:p>
        </p:txBody>
      </p:sp>
      <p:sp>
        <p:nvSpPr>
          <p:cNvPr id="8" name="Footer Placeholder 7"/>
          <p:cNvSpPr>
            <a:spLocks noGrp="1"/>
          </p:cNvSpPr>
          <p:nvPr>
            <p:ph type="ftr" sz="quarter" idx="11"/>
          </p:nvPr>
        </p:nvSpPr>
        <p:spPr/>
        <p:txBody>
          <a:bodyPr/>
          <a:lstStyle/>
          <a:p>
            <a:pPr>
              <a:defRPr/>
            </a:pPr>
            <a:endParaRPr lang="ru-RU"/>
          </a:p>
        </p:txBody>
      </p:sp>
      <p:sp>
        <p:nvSpPr>
          <p:cNvPr id="9" name="Slide Number Placeholder 8"/>
          <p:cNvSpPr>
            <a:spLocks noGrp="1"/>
          </p:cNvSpPr>
          <p:nvPr>
            <p:ph type="sldNum" sz="quarter" idx="12"/>
          </p:nvPr>
        </p:nvSpPr>
        <p:spPr/>
        <p:txBody>
          <a:bodyPr/>
          <a:lstStyle/>
          <a:p>
            <a:pPr>
              <a:defRPr/>
            </a:pPr>
            <a:fld id="{C757D072-388B-40DD-A597-51AA528E5BF6}" type="slidenum">
              <a:rPr lang="ru-RU" altLang="uk-UA" smtClean="0"/>
              <a:pPr>
                <a:defRPr/>
              </a:pPr>
              <a:t>‹#›</a:t>
            </a:fld>
            <a:endParaRPr lang="ru-RU" altLang="uk-UA"/>
          </a:p>
        </p:txBody>
      </p:sp>
    </p:spTree>
    <p:extLst>
      <p:ext uri="{BB962C8B-B14F-4D97-AF65-F5344CB8AC3E}">
        <p14:creationId xmlns:p14="http://schemas.microsoft.com/office/powerpoint/2010/main" val="41180851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pPr>
              <a:defRPr/>
            </a:pPr>
            <a:fld id="{9EBD021A-2022-4378-B14D-417B8B0DC3D7}" type="datetimeFigureOut">
              <a:rPr lang="ru-RU" smtClean="0"/>
              <a:pPr>
                <a:defRPr/>
              </a:pPr>
              <a:t>12.03.2025</a:t>
            </a:fld>
            <a:endParaRPr lang="ru-RU"/>
          </a:p>
        </p:txBody>
      </p:sp>
      <p:sp>
        <p:nvSpPr>
          <p:cNvPr id="4" name="Footer Placeholder 3"/>
          <p:cNvSpPr>
            <a:spLocks noGrp="1"/>
          </p:cNvSpPr>
          <p:nvPr>
            <p:ph type="ftr" sz="quarter" idx="11"/>
          </p:nvPr>
        </p:nvSpPr>
        <p:spPr/>
        <p:txBody>
          <a:bodyPr/>
          <a:lstStyle/>
          <a:p>
            <a:pPr>
              <a:defRPr/>
            </a:pPr>
            <a:endParaRPr lang="ru-RU"/>
          </a:p>
        </p:txBody>
      </p:sp>
      <p:sp>
        <p:nvSpPr>
          <p:cNvPr id="5" name="Slide Number Placeholder 4"/>
          <p:cNvSpPr>
            <a:spLocks noGrp="1"/>
          </p:cNvSpPr>
          <p:nvPr>
            <p:ph type="sldNum" sz="quarter" idx="12"/>
          </p:nvPr>
        </p:nvSpPr>
        <p:spPr/>
        <p:txBody>
          <a:bodyPr/>
          <a:lstStyle/>
          <a:p>
            <a:pPr>
              <a:defRPr/>
            </a:pPr>
            <a:fld id="{81E08C72-004F-4524-8C25-F7B53C101EE3}" type="slidenum">
              <a:rPr lang="ru-RU" altLang="uk-UA" smtClean="0"/>
              <a:pPr>
                <a:defRPr/>
              </a:pPr>
              <a:t>‹#›</a:t>
            </a:fld>
            <a:endParaRPr lang="ru-RU" altLang="uk-UA"/>
          </a:p>
        </p:txBody>
      </p:sp>
    </p:spTree>
    <p:extLst>
      <p:ext uri="{BB962C8B-B14F-4D97-AF65-F5344CB8AC3E}">
        <p14:creationId xmlns:p14="http://schemas.microsoft.com/office/powerpoint/2010/main" val="37748140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9EBD021A-2022-4378-B14D-417B8B0DC3D7}" type="datetimeFigureOut">
              <a:rPr lang="ru-RU" smtClean="0"/>
              <a:pPr>
                <a:defRPr/>
              </a:pPr>
              <a:t>12.03.2025</a:t>
            </a:fld>
            <a:endParaRPr lang="ru-RU"/>
          </a:p>
        </p:txBody>
      </p:sp>
      <p:sp>
        <p:nvSpPr>
          <p:cNvPr id="3" name="Footer Placeholder 2"/>
          <p:cNvSpPr>
            <a:spLocks noGrp="1"/>
          </p:cNvSpPr>
          <p:nvPr>
            <p:ph type="ftr" sz="quarter" idx="11"/>
          </p:nvPr>
        </p:nvSpPr>
        <p:spPr/>
        <p:txBody>
          <a:bodyPr/>
          <a:lstStyle/>
          <a:p>
            <a:pPr>
              <a:defRPr/>
            </a:pPr>
            <a:endParaRPr lang="ru-RU"/>
          </a:p>
        </p:txBody>
      </p:sp>
      <p:sp>
        <p:nvSpPr>
          <p:cNvPr id="4" name="Slide Number Placeholder 3"/>
          <p:cNvSpPr>
            <a:spLocks noGrp="1"/>
          </p:cNvSpPr>
          <p:nvPr>
            <p:ph type="sldNum" sz="quarter" idx="12"/>
          </p:nvPr>
        </p:nvSpPr>
        <p:spPr/>
        <p:txBody>
          <a:bodyPr/>
          <a:lstStyle/>
          <a:p>
            <a:pPr>
              <a:defRPr/>
            </a:pPr>
            <a:fld id="{6C782DCF-E302-45EB-ABEE-3083A4428E1E}" type="slidenum">
              <a:rPr lang="ru-RU" altLang="uk-UA" smtClean="0"/>
              <a:pPr>
                <a:defRPr/>
              </a:pPr>
              <a:t>‹#›</a:t>
            </a:fld>
            <a:endParaRPr lang="ru-RU" altLang="uk-UA"/>
          </a:p>
        </p:txBody>
      </p:sp>
    </p:spTree>
    <p:extLst>
      <p:ext uri="{BB962C8B-B14F-4D97-AF65-F5344CB8AC3E}">
        <p14:creationId xmlns:p14="http://schemas.microsoft.com/office/powerpoint/2010/main" val="31603057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9EBD021A-2022-4378-B14D-417B8B0DC3D7}" type="datetimeFigureOut">
              <a:rPr lang="ru-RU" smtClean="0"/>
              <a:pPr>
                <a:defRPr/>
              </a:pPr>
              <a:t>12.03.2025</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EC07CC22-2824-4E05-89B8-81F6EF76B329}" type="slidenum">
              <a:rPr lang="ru-RU" altLang="uk-UA" smtClean="0"/>
              <a:pPr>
                <a:defRPr/>
              </a:pPr>
              <a:t>‹#›</a:t>
            </a:fld>
            <a:endParaRPr lang="ru-RU" altLang="uk-UA"/>
          </a:p>
        </p:txBody>
      </p:sp>
    </p:spTree>
    <p:extLst>
      <p:ext uri="{BB962C8B-B14F-4D97-AF65-F5344CB8AC3E}">
        <p14:creationId xmlns:p14="http://schemas.microsoft.com/office/powerpoint/2010/main" val="1373576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pPr>
              <a:defRPr/>
            </a:pPr>
            <a:fld id="{AB2021FA-6397-4E69-B324-2F43376DFF41}" type="datetimeFigureOut">
              <a:rPr lang="ru-RU"/>
              <a:pPr>
                <a:defRPr/>
              </a:pPr>
              <a:t>12.03.2025</a:t>
            </a:fld>
            <a:endParaRPr lang="ru-RU"/>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BF4CE752-3081-43A7-B64B-BA122DB42C90}" type="slidenum">
              <a:rPr lang="ru-RU" altLang="uk-UA"/>
              <a:pPr>
                <a:defRPr/>
              </a:pPr>
              <a:t>‹#›</a:t>
            </a:fld>
            <a:endParaRPr lang="ru-RU" altLang="uk-UA"/>
          </a:p>
        </p:txBody>
      </p:sp>
    </p:spTree>
    <p:extLst>
      <p:ext uri="{BB962C8B-B14F-4D97-AF65-F5344CB8AC3E}">
        <p14:creationId xmlns:p14="http://schemas.microsoft.com/office/powerpoint/2010/main" val="21079810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9EBD021A-2022-4378-B14D-417B8B0DC3D7}" type="datetimeFigureOut">
              <a:rPr lang="ru-RU" smtClean="0"/>
              <a:pPr>
                <a:defRPr/>
              </a:pPr>
              <a:t>12.03.2025</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B86EDE76-7B0E-4D56-9BC7-C1E089D69C8D}" type="slidenum">
              <a:rPr lang="ru-RU" altLang="uk-UA" smtClean="0"/>
              <a:pPr>
                <a:defRPr/>
              </a:pPr>
              <a:t>‹#›</a:t>
            </a:fld>
            <a:endParaRPr lang="ru-RU" altLang="uk-UA"/>
          </a:p>
        </p:txBody>
      </p:sp>
    </p:spTree>
    <p:extLst>
      <p:ext uri="{BB962C8B-B14F-4D97-AF65-F5344CB8AC3E}">
        <p14:creationId xmlns:p14="http://schemas.microsoft.com/office/powerpoint/2010/main" val="31613757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ru-RU" smtClean="0"/>
              <a:t>Вставка рисунка</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9EBD021A-2022-4378-B14D-417B8B0DC3D7}" type="datetimeFigureOut">
              <a:rPr lang="ru-RU" smtClean="0"/>
              <a:pPr>
                <a:defRPr/>
              </a:pPr>
              <a:t>12.03.2025</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E2225157-87C6-4634-8101-69BE0592C0F0}" type="slidenum">
              <a:rPr lang="ru-RU" altLang="uk-UA" smtClean="0"/>
              <a:pPr>
                <a:defRPr/>
              </a:pPr>
              <a:t>‹#›</a:t>
            </a:fld>
            <a:endParaRPr lang="ru-RU" altLang="uk-UA"/>
          </a:p>
        </p:txBody>
      </p:sp>
    </p:spTree>
    <p:extLst>
      <p:ext uri="{BB962C8B-B14F-4D97-AF65-F5344CB8AC3E}">
        <p14:creationId xmlns:p14="http://schemas.microsoft.com/office/powerpoint/2010/main" val="17067817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ru-RU" smtClean="0"/>
              <a:t>Образец заголовка</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9EBD021A-2022-4378-B14D-417B8B0DC3D7}" type="datetimeFigureOut">
              <a:rPr lang="ru-RU" smtClean="0"/>
              <a:pPr>
                <a:defRPr/>
              </a:pPr>
              <a:t>12.03.2025</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E2225157-87C6-4634-8101-69BE0592C0F0}" type="slidenum">
              <a:rPr lang="ru-RU" altLang="uk-UA" smtClean="0"/>
              <a:pPr>
                <a:defRPr/>
              </a:pPr>
              <a:t>‹#›</a:t>
            </a:fld>
            <a:endParaRPr lang="ru-RU" altLang="uk-UA"/>
          </a:p>
        </p:txBody>
      </p:sp>
    </p:spTree>
    <p:extLst>
      <p:ext uri="{BB962C8B-B14F-4D97-AF65-F5344CB8AC3E}">
        <p14:creationId xmlns:p14="http://schemas.microsoft.com/office/powerpoint/2010/main" val="14207266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9EBD021A-2022-4378-B14D-417B8B0DC3D7}" type="datetimeFigureOut">
              <a:rPr lang="ru-RU" smtClean="0"/>
              <a:pPr>
                <a:defRPr/>
              </a:pPr>
              <a:t>12.03.2025</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E2225157-87C6-4634-8101-69BE0592C0F0}" type="slidenum">
              <a:rPr lang="ru-RU" altLang="uk-UA" smtClean="0"/>
              <a:pPr>
                <a:defRPr/>
              </a:pPr>
              <a:t>‹#›</a:t>
            </a:fld>
            <a:endParaRPr lang="ru-RU" altLang="uk-UA"/>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2753319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ru-RU" smtClean="0"/>
              <a:t>Образец заголовка</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9EBD021A-2022-4378-B14D-417B8B0DC3D7}" type="datetimeFigureOut">
              <a:rPr lang="ru-RU" smtClean="0"/>
              <a:pPr>
                <a:defRPr/>
              </a:pPr>
              <a:t>12.03.2025</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E2225157-87C6-4634-8101-69BE0592C0F0}" type="slidenum">
              <a:rPr lang="ru-RU" altLang="uk-UA" smtClean="0"/>
              <a:pPr>
                <a:defRPr/>
              </a:pPr>
              <a:t>‹#›</a:t>
            </a:fld>
            <a:endParaRPr lang="ru-RU" altLang="uk-UA"/>
          </a:p>
        </p:txBody>
      </p:sp>
    </p:spTree>
    <p:extLst>
      <p:ext uri="{BB962C8B-B14F-4D97-AF65-F5344CB8AC3E}">
        <p14:creationId xmlns:p14="http://schemas.microsoft.com/office/powerpoint/2010/main" val="28651833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ru-RU" smtClean="0"/>
              <a:t>Образец заголовка</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pPr>
              <a:defRPr/>
            </a:pPr>
            <a:fld id="{9EBD021A-2022-4378-B14D-417B8B0DC3D7}" type="datetimeFigureOut">
              <a:rPr lang="ru-RU" smtClean="0"/>
              <a:pPr>
                <a:defRPr/>
              </a:pPr>
              <a:t>12.03.2025</a:t>
            </a:fld>
            <a:endParaRPr lang="ru-RU"/>
          </a:p>
        </p:txBody>
      </p:sp>
      <p:sp>
        <p:nvSpPr>
          <p:cNvPr id="4" name="Footer Placeholder 3"/>
          <p:cNvSpPr>
            <a:spLocks noGrp="1"/>
          </p:cNvSpPr>
          <p:nvPr>
            <p:ph type="ftr" sz="quarter" idx="11"/>
          </p:nvPr>
        </p:nvSpPr>
        <p:spPr/>
        <p:txBody>
          <a:bodyPr/>
          <a:lstStyle/>
          <a:p>
            <a:pPr>
              <a:defRPr/>
            </a:pPr>
            <a:endParaRPr lang="ru-RU"/>
          </a:p>
        </p:txBody>
      </p:sp>
      <p:sp>
        <p:nvSpPr>
          <p:cNvPr id="5" name="Slide Number Placeholder 4"/>
          <p:cNvSpPr>
            <a:spLocks noGrp="1"/>
          </p:cNvSpPr>
          <p:nvPr>
            <p:ph type="sldNum" sz="quarter" idx="12"/>
          </p:nvPr>
        </p:nvSpPr>
        <p:spPr/>
        <p:txBody>
          <a:bodyPr/>
          <a:lstStyle/>
          <a:p>
            <a:pPr>
              <a:defRPr/>
            </a:pPr>
            <a:fld id="{E2225157-87C6-4634-8101-69BE0592C0F0}" type="slidenum">
              <a:rPr lang="ru-RU" altLang="uk-UA" smtClean="0"/>
              <a:pPr>
                <a:defRPr/>
              </a:pPr>
              <a:t>‹#›</a:t>
            </a:fld>
            <a:endParaRPr lang="ru-RU" altLang="uk-UA"/>
          </a:p>
        </p:txBody>
      </p:sp>
    </p:spTree>
    <p:extLst>
      <p:ext uri="{BB962C8B-B14F-4D97-AF65-F5344CB8AC3E}">
        <p14:creationId xmlns:p14="http://schemas.microsoft.com/office/powerpoint/2010/main" val="14779683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ru-RU" smtClean="0"/>
              <a:t>Образец заголовка</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smtClean="0"/>
              <a:t>Вставка рисунка</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smtClean="0"/>
              <a:t>Вставка рисунка</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smtClean="0"/>
              <a:t>Вставка рисунка</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pPr>
              <a:defRPr/>
            </a:pPr>
            <a:fld id="{9EBD021A-2022-4378-B14D-417B8B0DC3D7}" type="datetimeFigureOut">
              <a:rPr lang="ru-RU" smtClean="0"/>
              <a:pPr>
                <a:defRPr/>
              </a:pPr>
              <a:t>12.03.2025</a:t>
            </a:fld>
            <a:endParaRPr lang="ru-RU"/>
          </a:p>
        </p:txBody>
      </p:sp>
      <p:sp>
        <p:nvSpPr>
          <p:cNvPr id="4" name="Footer Placeholder 3"/>
          <p:cNvSpPr>
            <a:spLocks noGrp="1"/>
          </p:cNvSpPr>
          <p:nvPr>
            <p:ph type="ftr" sz="quarter" idx="11"/>
          </p:nvPr>
        </p:nvSpPr>
        <p:spPr/>
        <p:txBody>
          <a:bodyPr/>
          <a:lstStyle/>
          <a:p>
            <a:pPr>
              <a:defRPr/>
            </a:pPr>
            <a:endParaRPr lang="ru-RU"/>
          </a:p>
        </p:txBody>
      </p:sp>
      <p:sp>
        <p:nvSpPr>
          <p:cNvPr id="5" name="Slide Number Placeholder 4"/>
          <p:cNvSpPr>
            <a:spLocks noGrp="1"/>
          </p:cNvSpPr>
          <p:nvPr>
            <p:ph type="sldNum" sz="quarter" idx="12"/>
          </p:nvPr>
        </p:nvSpPr>
        <p:spPr/>
        <p:txBody>
          <a:bodyPr/>
          <a:lstStyle/>
          <a:p>
            <a:pPr>
              <a:defRPr/>
            </a:pPr>
            <a:fld id="{E2225157-87C6-4634-8101-69BE0592C0F0}" type="slidenum">
              <a:rPr lang="ru-RU" altLang="uk-UA" smtClean="0"/>
              <a:pPr>
                <a:defRPr/>
              </a:pPr>
              <a:t>‹#›</a:t>
            </a:fld>
            <a:endParaRPr lang="ru-RU" altLang="uk-UA"/>
          </a:p>
        </p:txBody>
      </p:sp>
    </p:spTree>
    <p:extLst>
      <p:ext uri="{BB962C8B-B14F-4D97-AF65-F5344CB8AC3E}">
        <p14:creationId xmlns:p14="http://schemas.microsoft.com/office/powerpoint/2010/main" val="33025552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9EBD021A-2022-4378-B14D-417B8B0DC3D7}" type="datetimeFigureOut">
              <a:rPr lang="ru-RU" smtClean="0"/>
              <a:pPr>
                <a:defRPr/>
              </a:pPr>
              <a:t>12.03.2025</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F0EA7319-04F0-4209-A9CD-07A312CCC121}" type="slidenum">
              <a:rPr lang="ru-RU" altLang="uk-UA" smtClean="0"/>
              <a:pPr>
                <a:defRPr/>
              </a:pPr>
              <a:t>‹#›</a:t>
            </a:fld>
            <a:endParaRPr lang="ru-RU" altLang="uk-UA"/>
          </a:p>
        </p:txBody>
      </p:sp>
    </p:spTree>
    <p:extLst>
      <p:ext uri="{BB962C8B-B14F-4D97-AF65-F5344CB8AC3E}">
        <p14:creationId xmlns:p14="http://schemas.microsoft.com/office/powerpoint/2010/main" val="27312917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9EBD021A-2022-4378-B14D-417B8B0DC3D7}" type="datetimeFigureOut">
              <a:rPr lang="ru-RU" smtClean="0"/>
              <a:pPr>
                <a:defRPr/>
              </a:pPr>
              <a:t>12.03.2025</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7674C705-30B7-4844-9372-79474890EB5C}" type="slidenum">
              <a:rPr lang="ru-RU" altLang="uk-UA" smtClean="0"/>
              <a:pPr>
                <a:defRPr/>
              </a:pPr>
              <a:t>‹#›</a:t>
            </a:fld>
            <a:endParaRPr lang="ru-RU" altLang="uk-UA"/>
          </a:p>
        </p:txBody>
      </p:sp>
    </p:spTree>
    <p:extLst>
      <p:ext uri="{BB962C8B-B14F-4D97-AF65-F5344CB8AC3E}">
        <p14:creationId xmlns:p14="http://schemas.microsoft.com/office/powerpoint/2010/main" val="1769629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lstStyle>
            <a:lvl1pPr>
              <a:defRPr sz="5900" b="0" spc="-100" baseline="0">
                <a:solidFill>
                  <a:schemeClr val="tx1">
                    <a:lumMod val="65000"/>
                    <a:lumOff val="35000"/>
                  </a:schemeClr>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pPr>
              <a:defRPr/>
            </a:pPr>
            <a:fld id="{AB2021FA-6397-4E69-B324-2F43376DFF41}" type="datetimeFigureOut">
              <a:rPr lang="ru-RU"/>
              <a:pPr>
                <a:defRPr/>
              </a:pPr>
              <a:t>12.03.2025</a:t>
            </a:fld>
            <a:endParaRPr lang="ru-RU"/>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BAD74025-E8DD-47C3-8C81-8DE2212E7C7D}" type="slidenum">
              <a:rPr lang="ru-RU" altLang="uk-UA"/>
              <a:pPr>
                <a:defRPr/>
              </a:pPr>
              <a:t>‹#›</a:t>
            </a:fld>
            <a:endParaRPr lang="ru-RU" altLang="uk-UA"/>
          </a:p>
        </p:txBody>
      </p:sp>
    </p:spTree>
    <p:extLst>
      <p:ext uri="{BB962C8B-B14F-4D97-AF65-F5344CB8AC3E}">
        <p14:creationId xmlns:p14="http://schemas.microsoft.com/office/powerpoint/2010/main" val="2726419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7"/>
          <p:cNvSpPr>
            <a:spLocks noGrp="1"/>
          </p:cNvSpPr>
          <p:nvPr>
            <p:ph type="dt" sz="half" idx="10"/>
          </p:nvPr>
        </p:nvSpPr>
        <p:spPr/>
        <p:txBody>
          <a:bodyPr/>
          <a:lstStyle>
            <a:lvl1pPr>
              <a:defRPr>
                <a:solidFill>
                  <a:schemeClr val="tx1">
                    <a:lumMod val="50000"/>
                    <a:lumOff val="50000"/>
                  </a:schemeClr>
                </a:solidFill>
              </a:defRPr>
            </a:lvl1pPr>
          </a:lstStyle>
          <a:p>
            <a:pPr>
              <a:defRPr/>
            </a:pPr>
            <a:fld id="{AB2021FA-6397-4E69-B324-2F43376DFF41}" type="datetimeFigureOut">
              <a:rPr lang="ru-RU"/>
              <a:pPr>
                <a:defRPr/>
              </a:pPr>
              <a:t>12.03.2025</a:t>
            </a:fld>
            <a:endParaRPr lang="ru-RU"/>
          </a:p>
        </p:txBody>
      </p:sp>
      <p:sp>
        <p:nvSpPr>
          <p:cNvPr id="6" name="Footer Placeholder 8"/>
          <p:cNvSpPr>
            <a:spLocks noGrp="1"/>
          </p:cNvSpPr>
          <p:nvPr>
            <p:ph type="ftr" sz="quarter" idx="11"/>
          </p:nvPr>
        </p:nvSpPr>
        <p:spPr/>
        <p:txBody>
          <a:bodyPr/>
          <a:lstStyle>
            <a:lvl1pPr>
              <a:defRPr>
                <a:solidFill>
                  <a:schemeClr val="tx1">
                    <a:lumMod val="50000"/>
                    <a:lumOff val="50000"/>
                  </a:schemeClr>
                </a:solidFill>
              </a:defRPr>
            </a:lvl1pPr>
          </a:lstStyle>
          <a:p>
            <a:pPr>
              <a:defRPr/>
            </a:pPr>
            <a:endParaRPr lang="ru-RU"/>
          </a:p>
        </p:txBody>
      </p:sp>
      <p:sp>
        <p:nvSpPr>
          <p:cNvPr id="7" name="Slide Number Placeholder 9"/>
          <p:cNvSpPr>
            <a:spLocks noGrp="1"/>
          </p:cNvSpPr>
          <p:nvPr>
            <p:ph type="sldNum" sz="quarter" idx="12"/>
          </p:nvPr>
        </p:nvSpPr>
        <p:spPr/>
        <p:txBody>
          <a:bodyPr/>
          <a:lstStyle>
            <a:lvl1pPr>
              <a:defRPr/>
            </a:lvl1pPr>
          </a:lstStyle>
          <a:p>
            <a:pPr>
              <a:defRPr/>
            </a:pPr>
            <a:fld id="{F1D29287-1303-4403-B144-71D600D1E8EA}" type="slidenum">
              <a:rPr lang="ru-RU" altLang="uk-UA"/>
              <a:pPr>
                <a:defRPr/>
              </a:pPr>
              <a:t>‹#›</a:t>
            </a:fld>
            <a:endParaRPr lang="ru-RU" altLang="uk-UA"/>
          </a:p>
        </p:txBody>
      </p:sp>
    </p:spTree>
    <p:extLst>
      <p:ext uri="{BB962C8B-B14F-4D97-AF65-F5344CB8AC3E}">
        <p14:creationId xmlns:p14="http://schemas.microsoft.com/office/powerpoint/2010/main" val="4270585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1"/>
          <p:cNvSpPr>
            <a:spLocks noGrp="1"/>
          </p:cNvSpPr>
          <p:nvPr>
            <p:ph type="dt" sz="half" idx="10"/>
          </p:nvPr>
        </p:nvSpPr>
        <p:spPr/>
        <p:txBody>
          <a:bodyPr/>
          <a:lstStyle>
            <a:lvl1pPr>
              <a:defRPr>
                <a:solidFill>
                  <a:schemeClr val="tx1">
                    <a:lumMod val="50000"/>
                    <a:lumOff val="50000"/>
                  </a:schemeClr>
                </a:solidFill>
              </a:defRPr>
            </a:lvl1pPr>
          </a:lstStyle>
          <a:p>
            <a:pPr>
              <a:defRPr/>
            </a:pPr>
            <a:fld id="{AB2021FA-6397-4E69-B324-2F43376DFF41}" type="datetimeFigureOut">
              <a:rPr lang="ru-RU"/>
              <a:pPr>
                <a:defRPr/>
              </a:pPr>
              <a:t>12.03.2025</a:t>
            </a:fld>
            <a:endParaRPr lang="ru-RU"/>
          </a:p>
        </p:txBody>
      </p:sp>
      <p:sp>
        <p:nvSpPr>
          <p:cNvPr id="8" name="Footer Placeholder 10"/>
          <p:cNvSpPr>
            <a:spLocks noGrp="1"/>
          </p:cNvSpPr>
          <p:nvPr>
            <p:ph type="ftr" sz="quarter" idx="11"/>
          </p:nvPr>
        </p:nvSpPr>
        <p:spPr/>
        <p:txBody>
          <a:bodyPr/>
          <a:lstStyle>
            <a:lvl1pPr>
              <a:defRPr>
                <a:solidFill>
                  <a:schemeClr val="tx1">
                    <a:lumMod val="50000"/>
                    <a:lumOff val="50000"/>
                  </a:schemeClr>
                </a:solidFill>
              </a:defRPr>
            </a:lvl1pPr>
          </a:lstStyle>
          <a:p>
            <a:pPr>
              <a:defRPr/>
            </a:pPr>
            <a:endParaRPr lang="ru-RU"/>
          </a:p>
        </p:txBody>
      </p:sp>
      <p:sp>
        <p:nvSpPr>
          <p:cNvPr id="9" name="Slide Number Placeholder 11"/>
          <p:cNvSpPr>
            <a:spLocks noGrp="1"/>
          </p:cNvSpPr>
          <p:nvPr>
            <p:ph type="sldNum" sz="quarter" idx="12"/>
          </p:nvPr>
        </p:nvSpPr>
        <p:spPr/>
        <p:txBody>
          <a:bodyPr/>
          <a:lstStyle>
            <a:lvl1pPr>
              <a:defRPr/>
            </a:lvl1pPr>
          </a:lstStyle>
          <a:p>
            <a:pPr>
              <a:defRPr/>
            </a:pPr>
            <a:fld id="{52594FF2-8137-4DEF-8B95-65E7B9143045}" type="slidenum">
              <a:rPr lang="ru-RU" altLang="uk-UA"/>
              <a:pPr>
                <a:defRPr/>
              </a:pPr>
              <a:t>‹#›</a:t>
            </a:fld>
            <a:endParaRPr lang="ru-RU" altLang="uk-UA"/>
          </a:p>
        </p:txBody>
      </p:sp>
    </p:spTree>
    <p:extLst>
      <p:ext uri="{BB962C8B-B14F-4D97-AF65-F5344CB8AC3E}">
        <p14:creationId xmlns:p14="http://schemas.microsoft.com/office/powerpoint/2010/main" val="36225923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Образец заголовка</a:t>
            </a:r>
            <a:endParaRPr lang="en-US" dirty="0"/>
          </a:p>
        </p:txBody>
      </p:sp>
      <p:sp>
        <p:nvSpPr>
          <p:cNvPr id="3" name="Date Placeholder 1"/>
          <p:cNvSpPr>
            <a:spLocks noGrp="1"/>
          </p:cNvSpPr>
          <p:nvPr>
            <p:ph type="dt" sz="half" idx="10"/>
          </p:nvPr>
        </p:nvSpPr>
        <p:spPr/>
        <p:txBody>
          <a:bodyPr/>
          <a:lstStyle>
            <a:lvl1pPr>
              <a:defRPr>
                <a:solidFill>
                  <a:schemeClr val="tx1">
                    <a:lumMod val="50000"/>
                    <a:lumOff val="50000"/>
                  </a:schemeClr>
                </a:solidFill>
              </a:defRPr>
            </a:lvl1pPr>
          </a:lstStyle>
          <a:p>
            <a:pPr>
              <a:defRPr/>
            </a:pPr>
            <a:fld id="{AB2021FA-6397-4E69-B324-2F43376DFF41}" type="datetimeFigureOut">
              <a:rPr lang="ru-RU"/>
              <a:pPr>
                <a:defRPr/>
              </a:pPr>
              <a:t>12.03.2025</a:t>
            </a:fld>
            <a:endParaRPr lang="ru-RU"/>
          </a:p>
        </p:txBody>
      </p:sp>
      <p:sp>
        <p:nvSpPr>
          <p:cNvPr id="4" name="Footer Placeholder 6"/>
          <p:cNvSpPr>
            <a:spLocks noGrp="1"/>
          </p:cNvSpPr>
          <p:nvPr>
            <p:ph type="ftr" sz="quarter" idx="11"/>
          </p:nvPr>
        </p:nvSpPr>
        <p:spPr/>
        <p:txBody>
          <a:bodyPr/>
          <a:lstStyle>
            <a:lvl1pPr>
              <a:defRPr>
                <a:solidFill>
                  <a:schemeClr val="tx1">
                    <a:lumMod val="50000"/>
                    <a:lumOff val="50000"/>
                  </a:schemeClr>
                </a:solidFill>
              </a:defRPr>
            </a:lvl1pPr>
          </a:lstStyle>
          <a:p>
            <a:pPr>
              <a:defRPr/>
            </a:pPr>
            <a:endParaRPr lang="ru-RU"/>
          </a:p>
        </p:txBody>
      </p:sp>
      <p:sp>
        <p:nvSpPr>
          <p:cNvPr id="5" name="Slide Number Placeholder 7"/>
          <p:cNvSpPr>
            <a:spLocks noGrp="1"/>
          </p:cNvSpPr>
          <p:nvPr>
            <p:ph type="sldNum" sz="quarter" idx="12"/>
          </p:nvPr>
        </p:nvSpPr>
        <p:spPr/>
        <p:txBody>
          <a:bodyPr/>
          <a:lstStyle>
            <a:lvl1pPr>
              <a:defRPr/>
            </a:lvl1pPr>
          </a:lstStyle>
          <a:p>
            <a:pPr>
              <a:defRPr/>
            </a:pPr>
            <a:fld id="{E7047123-AC1D-412C-A354-295C8EEE5316}" type="slidenum">
              <a:rPr lang="ru-RU" altLang="uk-UA"/>
              <a:pPr>
                <a:defRPr/>
              </a:pPr>
              <a:t>‹#›</a:t>
            </a:fld>
            <a:endParaRPr lang="ru-RU" altLang="uk-UA"/>
          </a:p>
        </p:txBody>
      </p:sp>
    </p:spTree>
    <p:extLst>
      <p:ext uri="{BB962C8B-B14F-4D97-AF65-F5344CB8AC3E}">
        <p14:creationId xmlns:p14="http://schemas.microsoft.com/office/powerpoint/2010/main" val="17904426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4"/>
          <p:cNvSpPr>
            <a:spLocks noGrp="1"/>
          </p:cNvSpPr>
          <p:nvPr>
            <p:ph type="dt" sz="half" idx="10"/>
          </p:nvPr>
        </p:nvSpPr>
        <p:spPr/>
        <p:txBody>
          <a:bodyPr/>
          <a:lstStyle>
            <a:lvl1pPr>
              <a:defRPr>
                <a:solidFill>
                  <a:schemeClr val="tx1">
                    <a:lumMod val="50000"/>
                    <a:lumOff val="50000"/>
                  </a:schemeClr>
                </a:solidFill>
              </a:defRPr>
            </a:lvl1pPr>
          </a:lstStyle>
          <a:p>
            <a:pPr>
              <a:defRPr/>
            </a:pPr>
            <a:fld id="{AB2021FA-6397-4E69-B324-2F43376DFF41}" type="datetimeFigureOut">
              <a:rPr lang="ru-RU"/>
              <a:pPr>
                <a:defRPr/>
              </a:pPr>
              <a:t>12.03.2025</a:t>
            </a:fld>
            <a:endParaRPr lang="ru-RU"/>
          </a:p>
        </p:txBody>
      </p:sp>
      <p:sp>
        <p:nvSpPr>
          <p:cNvPr id="3" name="Footer Placeholder 5"/>
          <p:cNvSpPr>
            <a:spLocks noGrp="1"/>
          </p:cNvSpPr>
          <p:nvPr>
            <p:ph type="ftr" sz="quarter" idx="11"/>
          </p:nvPr>
        </p:nvSpPr>
        <p:spPr/>
        <p:txBody>
          <a:bodyPr/>
          <a:lstStyle>
            <a:lvl1pPr>
              <a:defRPr>
                <a:solidFill>
                  <a:schemeClr val="tx1">
                    <a:lumMod val="50000"/>
                    <a:lumOff val="50000"/>
                  </a:schemeClr>
                </a:solidFill>
              </a:defRPr>
            </a:lvl1pPr>
          </a:lstStyle>
          <a:p>
            <a:pPr>
              <a:defRPr/>
            </a:pPr>
            <a:endParaRPr lang="ru-RU"/>
          </a:p>
        </p:txBody>
      </p:sp>
      <p:sp>
        <p:nvSpPr>
          <p:cNvPr id="4" name="Slide Number Placeholder 6"/>
          <p:cNvSpPr>
            <a:spLocks noGrp="1"/>
          </p:cNvSpPr>
          <p:nvPr>
            <p:ph type="sldNum" sz="quarter" idx="12"/>
          </p:nvPr>
        </p:nvSpPr>
        <p:spPr/>
        <p:txBody>
          <a:bodyPr/>
          <a:lstStyle>
            <a:lvl1pPr>
              <a:defRPr/>
            </a:lvl1pPr>
          </a:lstStyle>
          <a:p>
            <a:pPr>
              <a:defRPr/>
            </a:pPr>
            <a:fld id="{0FB31720-26A3-4A46-ACDC-B9FAB5500DCB}" type="slidenum">
              <a:rPr lang="ru-RU" altLang="uk-UA"/>
              <a:pPr>
                <a:defRPr/>
              </a:pPr>
              <a:t>‹#›</a:t>
            </a:fld>
            <a:endParaRPr lang="ru-RU" altLang="uk-UA"/>
          </a:p>
        </p:txBody>
      </p:sp>
    </p:spTree>
    <p:extLst>
      <p:ext uri="{BB962C8B-B14F-4D97-AF65-F5344CB8AC3E}">
        <p14:creationId xmlns:p14="http://schemas.microsoft.com/office/powerpoint/2010/main" val="3622600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lstStyle>
            <a:lvl1pPr>
              <a:defRPr sz="3200" b="0" baseline="0"/>
            </a:lvl1pPr>
          </a:lstStyle>
          <a:p>
            <a:r>
              <a:rPr lang="ru-RU" smtClean="0"/>
              <a:t>Образец заголовка</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7"/>
          <p:cNvSpPr>
            <a:spLocks noGrp="1"/>
          </p:cNvSpPr>
          <p:nvPr>
            <p:ph type="dt" sz="half" idx="10"/>
          </p:nvPr>
        </p:nvSpPr>
        <p:spPr/>
        <p:txBody>
          <a:bodyPr/>
          <a:lstStyle>
            <a:lvl1pPr>
              <a:defRPr>
                <a:solidFill>
                  <a:schemeClr val="tx1">
                    <a:lumMod val="50000"/>
                    <a:lumOff val="50000"/>
                  </a:schemeClr>
                </a:solidFill>
              </a:defRPr>
            </a:lvl1pPr>
          </a:lstStyle>
          <a:p>
            <a:pPr>
              <a:defRPr/>
            </a:pPr>
            <a:fld id="{AB2021FA-6397-4E69-B324-2F43376DFF41}" type="datetimeFigureOut">
              <a:rPr lang="ru-RU"/>
              <a:pPr>
                <a:defRPr/>
              </a:pPr>
              <a:t>12.03.2025</a:t>
            </a:fld>
            <a:endParaRPr lang="ru-RU"/>
          </a:p>
        </p:txBody>
      </p:sp>
      <p:sp>
        <p:nvSpPr>
          <p:cNvPr id="6" name="Footer Placeholder 8"/>
          <p:cNvSpPr>
            <a:spLocks noGrp="1"/>
          </p:cNvSpPr>
          <p:nvPr>
            <p:ph type="ftr" sz="quarter" idx="11"/>
          </p:nvPr>
        </p:nvSpPr>
        <p:spPr/>
        <p:txBody>
          <a:bodyPr/>
          <a:lstStyle>
            <a:lvl1pPr>
              <a:defRPr>
                <a:solidFill>
                  <a:schemeClr val="tx1">
                    <a:lumMod val="50000"/>
                    <a:lumOff val="50000"/>
                  </a:schemeClr>
                </a:solidFill>
              </a:defRPr>
            </a:lvl1pPr>
          </a:lstStyle>
          <a:p>
            <a:pPr>
              <a:defRPr/>
            </a:pPr>
            <a:endParaRPr lang="ru-RU"/>
          </a:p>
        </p:txBody>
      </p:sp>
      <p:sp>
        <p:nvSpPr>
          <p:cNvPr id="7" name="Slide Number Placeholder 9"/>
          <p:cNvSpPr>
            <a:spLocks noGrp="1"/>
          </p:cNvSpPr>
          <p:nvPr>
            <p:ph type="sldNum" sz="quarter" idx="12"/>
          </p:nvPr>
        </p:nvSpPr>
        <p:spPr/>
        <p:txBody>
          <a:bodyPr/>
          <a:lstStyle>
            <a:lvl1pPr>
              <a:defRPr/>
            </a:lvl1pPr>
          </a:lstStyle>
          <a:p>
            <a:pPr>
              <a:defRPr/>
            </a:pPr>
            <a:fld id="{F49E5278-B7CC-4689-B345-3D10ACFB063C}" type="slidenum">
              <a:rPr lang="ru-RU" altLang="uk-UA"/>
              <a:pPr>
                <a:defRPr/>
              </a:pPr>
              <a:t>‹#›</a:t>
            </a:fld>
            <a:endParaRPr lang="ru-RU" altLang="uk-UA"/>
          </a:p>
        </p:txBody>
      </p:sp>
    </p:spTree>
    <p:extLst>
      <p:ext uri="{BB962C8B-B14F-4D97-AF65-F5344CB8AC3E}">
        <p14:creationId xmlns:p14="http://schemas.microsoft.com/office/powerpoint/2010/main" val="9935459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lstStyle>
            <a:lvl1pPr>
              <a:defRPr sz="32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rtlCol="0" anchor="t">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7"/>
          <p:cNvSpPr>
            <a:spLocks noGrp="1"/>
          </p:cNvSpPr>
          <p:nvPr>
            <p:ph type="dt" sz="half" idx="10"/>
          </p:nvPr>
        </p:nvSpPr>
        <p:spPr/>
        <p:txBody>
          <a:bodyPr/>
          <a:lstStyle>
            <a:lvl1pPr>
              <a:defRPr>
                <a:solidFill>
                  <a:schemeClr val="tx1">
                    <a:lumMod val="50000"/>
                    <a:lumOff val="50000"/>
                  </a:schemeClr>
                </a:solidFill>
              </a:defRPr>
            </a:lvl1pPr>
          </a:lstStyle>
          <a:p>
            <a:pPr>
              <a:defRPr/>
            </a:pPr>
            <a:fld id="{AB2021FA-6397-4E69-B324-2F43376DFF41}" type="datetimeFigureOut">
              <a:rPr lang="ru-RU"/>
              <a:pPr>
                <a:defRPr/>
              </a:pPr>
              <a:t>12.03.2025</a:t>
            </a:fld>
            <a:endParaRPr lang="ru-RU"/>
          </a:p>
        </p:txBody>
      </p:sp>
      <p:sp>
        <p:nvSpPr>
          <p:cNvPr id="6" name="Footer Placeholder 8"/>
          <p:cNvSpPr>
            <a:spLocks noGrp="1"/>
          </p:cNvSpPr>
          <p:nvPr>
            <p:ph type="ftr" sz="quarter" idx="11"/>
          </p:nvPr>
        </p:nvSpPr>
        <p:spPr>
          <a:xfrm>
            <a:off x="3498850" y="6356350"/>
            <a:ext cx="5911850" cy="365125"/>
          </a:xfrm>
        </p:spPr>
        <p:txBody>
          <a:bodyPr/>
          <a:lstStyle>
            <a:lvl1pPr>
              <a:defRPr>
                <a:solidFill>
                  <a:schemeClr val="tx1">
                    <a:lumMod val="50000"/>
                    <a:lumOff val="50000"/>
                  </a:schemeClr>
                </a:solidFill>
              </a:defRPr>
            </a:lvl1pPr>
          </a:lstStyle>
          <a:p>
            <a:pPr>
              <a:defRPr/>
            </a:pPr>
            <a:endParaRPr lang="ru-RU"/>
          </a:p>
        </p:txBody>
      </p:sp>
      <p:sp>
        <p:nvSpPr>
          <p:cNvPr id="7" name="Slide Number Placeholder 9"/>
          <p:cNvSpPr>
            <a:spLocks noGrp="1"/>
          </p:cNvSpPr>
          <p:nvPr>
            <p:ph type="sldNum" sz="quarter" idx="12"/>
          </p:nvPr>
        </p:nvSpPr>
        <p:spPr/>
        <p:txBody>
          <a:bodyPr/>
          <a:lstStyle>
            <a:lvl1pPr>
              <a:defRPr/>
            </a:lvl1pPr>
          </a:lstStyle>
          <a:p>
            <a:pPr>
              <a:defRPr/>
            </a:pPr>
            <a:fld id="{1C4B6F6D-85E5-474B-AD38-87D0FDBB44EA}" type="slidenum">
              <a:rPr lang="ru-RU" altLang="uk-UA"/>
              <a:pPr>
                <a:defRPr/>
              </a:pPr>
              <a:t>‹#›</a:t>
            </a:fld>
            <a:endParaRPr lang="ru-RU" altLang="uk-UA"/>
          </a:p>
        </p:txBody>
      </p:sp>
    </p:spTree>
    <p:extLst>
      <p:ext uri="{BB962C8B-B14F-4D97-AF65-F5344CB8AC3E}">
        <p14:creationId xmlns:p14="http://schemas.microsoft.com/office/powerpoint/2010/main" val="17415537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2.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758825"/>
            <a:ext cx="3443288" cy="53308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413" y="1123950"/>
            <a:ext cx="2947987" cy="4600575"/>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8" name="Rectangle 37"/>
          <p:cNvSpPr/>
          <p:nvPr/>
        </p:nvSpPr>
        <p:spPr>
          <a:xfrm>
            <a:off x="11815763" y="758825"/>
            <a:ext cx="384175" cy="5330825"/>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29" name="Text Placeholder 2"/>
          <p:cNvSpPr>
            <a:spLocks noGrp="1"/>
          </p:cNvSpPr>
          <p:nvPr>
            <p:ph type="body" idx="1"/>
          </p:nvPr>
        </p:nvSpPr>
        <p:spPr bwMode="auto">
          <a:xfrm>
            <a:off x="3868738" y="863600"/>
            <a:ext cx="7315200" cy="512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4" name="Date Placeholder 3"/>
          <p:cNvSpPr>
            <a:spLocks noGrp="1"/>
          </p:cNvSpPr>
          <p:nvPr>
            <p:ph type="dt" sz="half" idx="2"/>
          </p:nvPr>
        </p:nvSpPr>
        <p:spPr>
          <a:xfrm>
            <a:off x="261938"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100">
                <a:solidFill>
                  <a:prstClr val="black">
                    <a:tint val="75000"/>
                  </a:prstClr>
                </a:solidFill>
                <a:latin typeface="+mn-lt"/>
              </a:defRPr>
            </a:lvl1pPr>
          </a:lstStyle>
          <a:p>
            <a:pPr>
              <a:defRPr/>
            </a:pPr>
            <a:fld id="{D527BDE2-0B70-433C-8CF8-D19B9C4047F0}" type="datetime1">
              <a:rPr lang="ru-RU"/>
              <a:pPr>
                <a:defRPr/>
              </a:pPr>
              <a:t>12.03.2025</a:t>
            </a:fld>
            <a:endParaRPr lang="ru-RU"/>
          </a:p>
        </p:txBody>
      </p:sp>
      <p:sp>
        <p:nvSpPr>
          <p:cNvPr id="5" name="Footer Placeholder 4"/>
          <p:cNvSpPr>
            <a:spLocks noGrp="1"/>
          </p:cNvSpPr>
          <p:nvPr>
            <p:ph type="ftr" sz="quarter" idx="3"/>
          </p:nvPr>
        </p:nvSpPr>
        <p:spPr>
          <a:xfrm>
            <a:off x="3868738" y="6356350"/>
            <a:ext cx="5911850" cy="365125"/>
          </a:xfrm>
          <a:prstGeom prst="rect">
            <a:avLst/>
          </a:prstGeom>
        </p:spPr>
        <p:txBody>
          <a:bodyPr vert="horz" lIns="91440" tIns="45720" rIns="91440" bIns="45720" rtlCol="0" anchor="ctr"/>
          <a:lstStyle>
            <a:lvl1pPr algn="l" eaLnBrk="1" fontAlgn="auto" hangingPunct="1">
              <a:spcBef>
                <a:spcPts val="0"/>
              </a:spcBef>
              <a:spcAft>
                <a:spcPts val="0"/>
              </a:spcAft>
              <a:defRPr sz="1100">
                <a:solidFill>
                  <a:prstClr val="black">
                    <a:tint val="75000"/>
                  </a:prstClr>
                </a:solidFill>
                <a:latin typeface="+mn-lt"/>
              </a:defRPr>
            </a:lvl1pPr>
          </a:lstStyle>
          <a:p>
            <a:pPr>
              <a:defRPr/>
            </a:pPr>
            <a:endParaRPr lang="ru-RU"/>
          </a:p>
        </p:txBody>
      </p:sp>
      <p:sp>
        <p:nvSpPr>
          <p:cNvPr id="6" name="Slide Number Placeholder 5"/>
          <p:cNvSpPr>
            <a:spLocks noGrp="1"/>
          </p:cNvSpPr>
          <p:nvPr>
            <p:ph type="sldNum" sz="quarter" idx="4"/>
          </p:nvPr>
        </p:nvSpPr>
        <p:spPr>
          <a:xfrm>
            <a:off x="10634663" y="6356350"/>
            <a:ext cx="153035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b="1">
                <a:solidFill>
                  <a:schemeClr val="accent1"/>
                </a:solidFill>
                <a:latin typeface="Corbel" panose="020B0503020204020204" pitchFamily="34" charset="0"/>
              </a:defRPr>
            </a:lvl1pPr>
          </a:lstStyle>
          <a:p>
            <a:pPr>
              <a:defRPr/>
            </a:pPr>
            <a:fld id="{E00AF5B0-12E2-4992-98B6-8736926764DD}"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4240" r:id="rId1"/>
    <p:sldLayoutId id="2147484241" r:id="rId2"/>
    <p:sldLayoutId id="2147484242" r:id="rId3"/>
    <p:sldLayoutId id="2147484243" r:id="rId4"/>
    <p:sldLayoutId id="2147484244" r:id="rId5"/>
    <p:sldLayoutId id="2147484245" r:id="rId6"/>
    <p:sldLayoutId id="2147484246" r:id="rId7"/>
    <p:sldLayoutId id="2147484247" r:id="rId8"/>
    <p:sldLayoutId id="2147484248" r:id="rId9"/>
    <p:sldLayoutId id="2147484249" r:id="rId10"/>
    <p:sldLayoutId id="2147484250" r:id="rId11"/>
  </p:sldLayoutIdLst>
  <p:hf hdr="0" ftr="0"/>
  <p:txStyles>
    <p:titleStyle>
      <a:lvl1pPr algn="l" rtl="0" eaLnBrk="0" fontAlgn="base" hangingPunct="0">
        <a:lnSpc>
          <a:spcPct val="90000"/>
        </a:lnSpc>
        <a:spcBef>
          <a:spcPct val="0"/>
        </a:spcBef>
        <a:spcAft>
          <a:spcPct val="0"/>
        </a:spcAft>
        <a:defRPr sz="3600" kern="1200" spc="-60">
          <a:solidFill>
            <a:srgbClr val="FFFFFF"/>
          </a:solidFill>
          <a:latin typeface="+mj-lt"/>
          <a:ea typeface="+mj-ea"/>
          <a:cs typeface="+mj-cs"/>
        </a:defRPr>
      </a:lvl1pPr>
      <a:lvl2pPr algn="l" rtl="0" eaLnBrk="0" fontAlgn="base" hangingPunct="0">
        <a:lnSpc>
          <a:spcPct val="90000"/>
        </a:lnSpc>
        <a:spcBef>
          <a:spcPct val="0"/>
        </a:spcBef>
        <a:spcAft>
          <a:spcPct val="0"/>
        </a:spcAft>
        <a:defRPr sz="3600">
          <a:solidFill>
            <a:srgbClr val="FFFFFF"/>
          </a:solidFill>
          <a:latin typeface="Corbel" panose="020B0503020204020204" pitchFamily="34" charset="0"/>
        </a:defRPr>
      </a:lvl2pPr>
      <a:lvl3pPr algn="l" rtl="0" eaLnBrk="0" fontAlgn="base" hangingPunct="0">
        <a:lnSpc>
          <a:spcPct val="90000"/>
        </a:lnSpc>
        <a:spcBef>
          <a:spcPct val="0"/>
        </a:spcBef>
        <a:spcAft>
          <a:spcPct val="0"/>
        </a:spcAft>
        <a:defRPr sz="3600">
          <a:solidFill>
            <a:srgbClr val="FFFFFF"/>
          </a:solidFill>
          <a:latin typeface="Corbel" panose="020B0503020204020204" pitchFamily="34" charset="0"/>
        </a:defRPr>
      </a:lvl3pPr>
      <a:lvl4pPr algn="l" rtl="0" eaLnBrk="0" fontAlgn="base" hangingPunct="0">
        <a:lnSpc>
          <a:spcPct val="90000"/>
        </a:lnSpc>
        <a:spcBef>
          <a:spcPct val="0"/>
        </a:spcBef>
        <a:spcAft>
          <a:spcPct val="0"/>
        </a:spcAft>
        <a:defRPr sz="3600">
          <a:solidFill>
            <a:srgbClr val="FFFFFF"/>
          </a:solidFill>
          <a:latin typeface="Corbel" panose="020B0503020204020204" pitchFamily="34" charset="0"/>
        </a:defRPr>
      </a:lvl4pPr>
      <a:lvl5pPr algn="l" rtl="0" eaLnBrk="0" fontAlgn="base" hangingPunct="0">
        <a:lnSpc>
          <a:spcPct val="90000"/>
        </a:lnSpc>
        <a:spcBef>
          <a:spcPct val="0"/>
        </a:spcBef>
        <a:spcAft>
          <a:spcPct val="0"/>
        </a:spcAft>
        <a:defRPr sz="3600">
          <a:solidFill>
            <a:srgbClr val="FFFFFF"/>
          </a:solidFill>
          <a:latin typeface="Corbel" panose="020B0503020204020204" pitchFamily="34" charset="0"/>
        </a:defRPr>
      </a:lvl5pPr>
      <a:lvl6pPr marL="457200" algn="l" rtl="0" fontAlgn="base">
        <a:lnSpc>
          <a:spcPct val="90000"/>
        </a:lnSpc>
        <a:spcBef>
          <a:spcPct val="0"/>
        </a:spcBef>
        <a:spcAft>
          <a:spcPct val="0"/>
        </a:spcAft>
        <a:defRPr sz="3600">
          <a:solidFill>
            <a:srgbClr val="FFFFFF"/>
          </a:solidFill>
          <a:latin typeface="Corbel" panose="020B0503020204020204" pitchFamily="34" charset="0"/>
        </a:defRPr>
      </a:lvl6pPr>
      <a:lvl7pPr marL="914400" algn="l" rtl="0" fontAlgn="base">
        <a:lnSpc>
          <a:spcPct val="90000"/>
        </a:lnSpc>
        <a:spcBef>
          <a:spcPct val="0"/>
        </a:spcBef>
        <a:spcAft>
          <a:spcPct val="0"/>
        </a:spcAft>
        <a:defRPr sz="3600">
          <a:solidFill>
            <a:srgbClr val="FFFFFF"/>
          </a:solidFill>
          <a:latin typeface="Corbel" panose="020B0503020204020204" pitchFamily="34" charset="0"/>
        </a:defRPr>
      </a:lvl7pPr>
      <a:lvl8pPr marL="1371600" algn="l" rtl="0" fontAlgn="base">
        <a:lnSpc>
          <a:spcPct val="90000"/>
        </a:lnSpc>
        <a:spcBef>
          <a:spcPct val="0"/>
        </a:spcBef>
        <a:spcAft>
          <a:spcPct val="0"/>
        </a:spcAft>
        <a:defRPr sz="3600">
          <a:solidFill>
            <a:srgbClr val="FFFFFF"/>
          </a:solidFill>
          <a:latin typeface="Corbel" panose="020B0503020204020204" pitchFamily="34" charset="0"/>
        </a:defRPr>
      </a:lvl8pPr>
      <a:lvl9pPr marL="1828800" algn="l" rtl="0" fontAlgn="base">
        <a:lnSpc>
          <a:spcPct val="90000"/>
        </a:lnSpc>
        <a:spcBef>
          <a:spcPct val="0"/>
        </a:spcBef>
        <a:spcAft>
          <a:spcPct val="0"/>
        </a:spcAft>
        <a:defRPr sz="3600">
          <a:solidFill>
            <a:srgbClr val="FFFFFF"/>
          </a:solidFill>
          <a:latin typeface="Corbel" panose="020B0503020204020204" pitchFamily="34" charset="0"/>
        </a:defRPr>
      </a:lvl9pPr>
    </p:titleStyle>
    <p:bodyStyle>
      <a:lvl1pPr marL="182563" indent="-182563" algn="l" rtl="0" eaLnBrk="0" fontAlgn="base" hangingPunct="0">
        <a:lnSpc>
          <a:spcPct val="90000"/>
        </a:lnSpc>
        <a:spcBef>
          <a:spcPts val="1200"/>
        </a:spcBef>
        <a:spcAft>
          <a:spcPct val="0"/>
        </a:spcAft>
        <a:buClr>
          <a:schemeClr val="accent1"/>
        </a:buClr>
        <a:buFont typeface="Wingdings 2" panose="05020102010507070707" pitchFamily="18" charset="2"/>
        <a:buChar char=""/>
        <a:defRPr sz="2000" kern="1200">
          <a:solidFill>
            <a:srgbClr val="595959"/>
          </a:solidFill>
          <a:latin typeface="+mn-lt"/>
          <a:ea typeface="+mn-ea"/>
          <a:cs typeface="+mn-cs"/>
        </a:defRPr>
      </a:lvl1pPr>
      <a:lvl2pPr marL="685800" indent="-182563" algn="l" rtl="0" eaLnBrk="0" fontAlgn="base" hangingPunct="0">
        <a:lnSpc>
          <a:spcPct val="90000"/>
        </a:lnSpc>
        <a:spcBef>
          <a:spcPts val="250"/>
        </a:spcBef>
        <a:spcAft>
          <a:spcPts val="250"/>
        </a:spcAft>
        <a:buClr>
          <a:schemeClr val="accent1"/>
        </a:buClr>
        <a:buFont typeface="Wingdings 2" panose="05020102010507070707" pitchFamily="18" charset="2"/>
        <a:buChar char=""/>
        <a:defRPr sz="2800" kern="1200">
          <a:solidFill>
            <a:srgbClr val="595959"/>
          </a:solidFill>
          <a:latin typeface="+mn-lt"/>
          <a:ea typeface="+mn-ea"/>
          <a:cs typeface="+mn-cs"/>
        </a:defRPr>
      </a:lvl2pPr>
      <a:lvl3pPr marL="1143000" indent="-182563" algn="l" rtl="0" eaLnBrk="0" fontAlgn="base" hangingPunct="0">
        <a:lnSpc>
          <a:spcPct val="90000"/>
        </a:lnSpc>
        <a:spcBef>
          <a:spcPts val="250"/>
        </a:spcBef>
        <a:spcAft>
          <a:spcPts val="250"/>
        </a:spcAft>
        <a:buClr>
          <a:schemeClr val="accent1"/>
        </a:buClr>
        <a:buFont typeface="Wingdings 2" panose="05020102010507070707" pitchFamily="18" charset="2"/>
        <a:buChar char=""/>
        <a:defRPr sz="1600" kern="1200">
          <a:solidFill>
            <a:srgbClr val="595959"/>
          </a:solidFill>
          <a:latin typeface="+mn-lt"/>
          <a:ea typeface="+mn-ea"/>
          <a:cs typeface="+mn-cs"/>
        </a:defRPr>
      </a:lvl3pPr>
      <a:lvl4pPr marL="1600200" indent="-182563" algn="l" rtl="0" eaLnBrk="0" fontAlgn="base" hangingPunct="0">
        <a:lnSpc>
          <a:spcPct val="90000"/>
        </a:lnSpc>
        <a:spcBef>
          <a:spcPts val="250"/>
        </a:spcBef>
        <a:spcAft>
          <a:spcPts val="250"/>
        </a:spcAft>
        <a:buClr>
          <a:schemeClr val="accent1"/>
        </a:buClr>
        <a:buFont typeface="Wingdings 2" panose="05020102010507070707" pitchFamily="18" charset="2"/>
        <a:buChar char=""/>
        <a:defRPr sz="1400" kern="1200">
          <a:solidFill>
            <a:srgbClr val="595959"/>
          </a:solidFill>
          <a:latin typeface="+mn-lt"/>
          <a:ea typeface="+mn-ea"/>
          <a:cs typeface="+mn-cs"/>
        </a:defRPr>
      </a:lvl4pPr>
      <a:lvl5pPr marL="2057400" indent="-182563" algn="l" rtl="0" eaLnBrk="0" fontAlgn="base" hangingPunct="0">
        <a:lnSpc>
          <a:spcPct val="90000"/>
        </a:lnSpc>
        <a:spcBef>
          <a:spcPts val="250"/>
        </a:spcBef>
        <a:spcAft>
          <a:spcPts val="250"/>
        </a:spcAft>
        <a:buClr>
          <a:schemeClr val="accent1"/>
        </a:buClr>
        <a:buFont typeface="Wingdings 2" panose="05020102010507070707" pitchFamily="18" charset="2"/>
        <a:buChar char=""/>
        <a:defRPr sz="1400" kern="1200">
          <a:solidFill>
            <a:srgbClr val="595959"/>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a:defRPr/>
            </a:pPr>
            <a:fld id="{D527BDE2-0B70-433C-8CF8-D19B9C4047F0}" type="datetime1">
              <a:rPr lang="ru-RU" smtClean="0"/>
              <a:pPr>
                <a:defRPr/>
              </a:pPr>
              <a:t>12.03.2025</a:t>
            </a:fld>
            <a:endParaRPr lang="ru-RU"/>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pPr>
              <a:defRPr/>
            </a:pPr>
            <a:endParaRPr lang="ru-RU"/>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a:defRPr/>
            </a:pPr>
            <a:fld id="{E00AF5B0-12E2-4992-98B6-8736926764DD}" type="slidenum">
              <a:rPr lang="ru-RU" altLang="ru-RU" smtClean="0"/>
              <a:pPr>
                <a:defRPr/>
              </a:pPr>
              <a:t>‹#›</a:t>
            </a:fld>
            <a:endParaRPr lang="ru-RU" altLang="ru-RU"/>
          </a:p>
        </p:txBody>
      </p:sp>
    </p:spTree>
    <p:extLst>
      <p:ext uri="{BB962C8B-B14F-4D97-AF65-F5344CB8AC3E}">
        <p14:creationId xmlns:p14="http://schemas.microsoft.com/office/powerpoint/2010/main" val="82132343"/>
      </p:ext>
    </p:extLst>
  </p:cSld>
  <p:clrMap bg1="dk1" tx1="lt1" bg2="dk2" tx2="lt2" accent1="accent1" accent2="accent2" accent3="accent3" accent4="accent4" accent5="accent5" accent6="accent6" hlink="hlink" folHlink="folHlink"/>
  <p:sldLayoutIdLst>
    <p:sldLayoutId id="2147484252" r:id="rId1"/>
    <p:sldLayoutId id="2147484253" r:id="rId2"/>
    <p:sldLayoutId id="2147484254" r:id="rId3"/>
    <p:sldLayoutId id="2147484255" r:id="rId4"/>
    <p:sldLayoutId id="2147484256" r:id="rId5"/>
    <p:sldLayoutId id="2147484257" r:id="rId6"/>
    <p:sldLayoutId id="2147484258" r:id="rId7"/>
    <p:sldLayoutId id="2147484259" r:id="rId8"/>
    <p:sldLayoutId id="2147484260" r:id="rId9"/>
    <p:sldLayoutId id="2147484261" r:id="rId10"/>
    <p:sldLayoutId id="2147484262" r:id="rId11"/>
    <p:sldLayoutId id="2147484263" r:id="rId12"/>
    <p:sldLayoutId id="2147484264" r:id="rId13"/>
    <p:sldLayoutId id="2147484265" r:id="rId14"/>
    <p:sldLayoutId id="2147484266" r:id="rId15"/>
    <p:sldLayoutId id="2147484267" r:id="rId16"/>
    <p:sldLayoutId id="2147484268" r:id="rId17"/>
  </p:sldLayoutIdLst>
  <p:hf hdr="0" ftr="0"/>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6.jpeg"/><Relationship Id="rId7" Type="http://schemas.openxmlformats.org/officeDocument/2006/relationships/image" Target="../media/image20.jp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g"/><Relationship Id="rId4" Type="http://schemas.openxmlformats.org/officeDocument/2006/relationships/image" Target="../media/image17.jpg"/></Relationships>
</file>

<file path=ppt/slides/_rels/slide8.xml.rels><?xml version="1.0" encoding="UTF-8" standalone="yes"?>
<Relationships xmlns="http://schemas.openxmlformats.org/package/2006/relationships"><Relationship Id="rId8" Type="http://schemas.openxmlformats.org/officeDocument/2006/relationships/image" Target="../media/image28.jpg"/><Relationship Id="rId13" Type="http://schemas.openxmlformats.org/officeDocument/2006/relationships/image" Target="../media/image33.jpeg"/><Relationship Id="rId3" Type="http://schemas.openxmlformats.org/officeDocument/2006/relationships/image" Target="../media/image23.jpg"/><Relationship Id="rId7" Type="http://schemas.openxmlformats.org/officeDocument/2006/relationships/image" Target="../media/image27.jpg"/><Relationship Id="rId12" Type="http://schemas.openxmlformats.org/officeDocument/2006/relationships/image" Target="../media/image32.jpeg"/><Relationship Id="rId2" Type="http://schemas.openxmlformats.org/officeDocument/2006/relationships/image" Target="../media/image22.jpeg"/><Relationship Id="rId1" Type="http://schemas.openxmlformats.org/officeDocument/2006/relationships/slideLayout" Target="../slideLayouts/slideLayout16.xml"/><Relationship Id="rId6" Type="http://schemas.openxmlformats.org/officeDocument/2006/relationships/image" Target="../media/image26.jpeg"/><Relationship Id="rId11" Type="http://schemas.openxmlformats.org/officeDocument/2006/relationships/image" Target="../media/image31.jpg"/><Relationship Id="rId5" Type="http://schemas.openxmlformats.org/officeDocument/2006/relationships/image" Target="../media/image25.jpeg"/><Relationship Id="rId10" Type="http://schemas.openxmlformats.org/officeDocument/2006/relationships/image" Target="../media/image30.jpg"/><Relationship Id="rId4" Type="http://schemas.openxmlformats.org/officeDocument/2006/relationships/image" Target="../media/image24.jpeg"/><Relationship Id="rId9" Type="http://schemas.openxmlformats.org/officeDocument/2006/relationships/image" Target="../media/image29.jpeg"/><Relationship Id="rId14" Type="http://schemas.openxmlformats.org/officeDocument/2006/relationships/image" Target="../media/image34.jpeg"/></Relationships>
</file>

<file path=ppt/slides/_rels/slide9.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image" Target="../media/image35.jpeg"/><Relationship Id="rId7" Type="http://schemas.openxmlformats.org/officeDocument/2006/relationships/image" Target="../media/image39.jpeg"/><Relationship Id="rId12" Type="http://schemas.openxmlformats.org/officeDocument/2006/relationships/image" Target="../media/image44.jp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38.jpeg"/><Relationship Id="rId11" Type="http://schemas.openxmlformats.org/officeDocument/2006/relationships/image" Target="../media/image43.jpeg"/><Relationship Id="rId5" Type="http://schemas.openxmlformats.org/officeDocument/2006/relationships/image" Target="../media/image37.jpeg"/><Relationship Id="rId10" Type="http://schemas.openxmlformats.org/officeDocument/2006/relationships/image" Target="../media/image42.jpeg"/><Relationship Id="rId4" Type="http://schemas.openxmlformats.org/officeDocument/2006/relationships/image" Target="../media/image36.jpeg"/><Relationship Id="rId9" Type="http://schemas.openxmlformats.org/officeDocument/2006/relationships/image" Target="../media/image41.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5FCFD"/>
            </a:gs>
            <a:gs pos="74001">
              <a:srgbClr val="A9E0EB"/>
            </a:gs>
            <a:gs pos="83000">
              <a:srgbClr val="A9E0EB"/>
            </a:gs>
            <a:gs pos="100000">
              <a:srgbClr val="C6EAF2"/>
            </a:gs>
          </a:gsLst>
          <a:lin ang="5400000" scaled="1"/>
        </a:gra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632075" y="-1358900"/>
            <a:ext cx="4525963" cy="2486025"/>
          </a:xfrm>
        </p:spPr>
        <p:txBody>
          <a:bodyPr wrap="square" numCol="1" anchorCtr="0" compatLnSpc="1">
            <a:prstTxWarp prst="textNoShape">
              <a:avLst/>
            </a:prstTxWarp>
          </a:bodyPr>
          <a:lstStyle/>
          <a:p>
            <a:pPr eaLnBrk="1" hangingPunct="1">
              <a:lnSpc>
                <a:spcPct val="100000"/>
              </a:lnSpc>
              <a:defRPr/>
            </a:pPr>
            <a:r>
              <a:rPr lang="ru-RU" altLang="ru-RU" sz="5400" dirty="0" smtClean="0">
                <a:solidFill>
                  <a:srgbClr val="002060"/>
                </a:solidFill>
              </a:rPr>
              <a:t>    </a:t>
            </a:r>
          </a:p>
        </p:txBody>
      </p:sp>
      <p:sp>
        <p:nvSpPr>
          <p:cNvPr id="5" name="Прямоугольник 5"/>
          <p:cNvSpPr>
            <a:spLocks noGrp="1" noChangeArrowheads="1"/>
          </p:cNvSpPr>
          <p:nvPr>
            <p:ph type="subTitle" idx="1"/>
          </p:nvPr>
        </p:nvSpPr>
        <p:spPr>
          <a:xfrm>
            <a:off x="9190166" y="777876"/>
            <a:ext cx="2946272" cy="2616101"/>
          </a:xfrm>
        </p:spPr>
        <p:txBody>
          <a:bodyPr wrap="square">
            <a:spAutoFit/>
          </a:bodyPr>
          <a:lstStyle/>
          <a:p>
            <a:pPr algn="r" eaLnBrk="1" hangingPunct="1"/>
            <a:r>
              <a:rPr lang="ru-RU" sz="1600" dirty="0" err="1">
                <a:solidFill>
                  <a:schemeClr val="tx1"/>
                </a:solidFill>
                <a:latin typeface="Times New Roman" panose="02020603050405020304" pitchFamily="18" charset="0"/>
                <a:cs typeface="Times New Roman" panose="02020603050405020304" pitchFamily="18" charset="0"/>
              </a:rPr>
              <a:t>Виховання</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дітей</a:t>
            </a:r>
            <a:r>
              <a:rPr lang="ru-RU" sz="1600" dirty="0">
                <a:solidFill>
                  <a:schemeClr val="tx1"/>
                </a:solidFill>
                <a:latin typeface="Times New Roman" panose="02020603050405020304" pitchFamily="18" charset="0"/>
                <a:cs typeface="Times New Roman" panose="02020603050405020304" pitchFamily="18" charset="0"/>
              </a:rPr>
              <a:t> — </a:t>
            </a:r>
            <a:r>
              <a:rPr lang="ru-RU" sz="1600" dirty="0" err="1">
                <a:solidFill>
                  <a:schemeClr val="tx1"/>
                </a:solidFill>
                <a:latin typeface="Times New Roman" panose="02020603050405020304" pitchFamily="18" charset="0"/>
                <a:cs typeface="Times New Roman" panose="02020603050405020304" pitchFamily="18" charset="0"/>
              </a:rPr>
              <a:t>це</a:t>
            </a:r>
            <a:r>
              <a:rPr lang="ru-RU" sz="1600" dirty="0">
                <a:solidFill>
                  <a:schemeClr val="tx1"/>
                </a:solidFill>
                <a:latin typeface="Times New Roman" panose="02020603050405020304" pitchFamily="18" charset="0"/>
                <a:cs typeface="Times New Roman" panose="02020603050405020304" pitchFamily="18" charset="0"/>
              </a:rPr>
              <a:t> легка справа. Але </a:t>
            </a:r>
            <a:r>
              <a:rPr lang="ru-RU" sz="1600" dirty="0" err="1">
                <a:solidFill>
                  <a:schemeClr val="tx1"/>
                </a:solidFill>
                <a:latin typeface="Times New Roman" panose="02020603050405020304" pitchFamily="18" charset="0"/>
                <a:cs typeface="Times New Roman" panose="02020603050405020304" pitchFamily="18" charset="0"/>
              </a:rPr>
              <a:t>тільки</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якщо</a:t>
            </a:r>
            <a:r>
              <a:rPr lang="ru-RU" sz="1600" dirty="0">
                <a:solidFill>
                  <a:schemeClr val="tx1"/>
                </a:solidFill>
                <a:latin typeface="Times New Roman" panose="02020603050405020304" pitchFamily="18" charset="0"/>
                <a:cs typeface="Times New Roman" panose="02020603050405020304" pitchFamily="18" charset="0"/>
              </a:rPr>
              <a:t> вона </a:t>
            </a:r>
            <a:r>
              <a:rPr lang="ru-RU" sz="1600" dirty="0" err="1">
                <a:solidFill>
                  <a:schemeClr val="tx1"/>
                </a:solidFill>
                <a:latin typeface="Times New Roman" panose="02020603050405020304" pitchFamily="18" charset="0"/>
                <a:cs typeface="Times New Roman" panose="02020603050405020304" pitchFamily="18" charset="0"/>
              </a:rPr>
              <a:t>дається</a:t>
            </a:r>
            <a:r>
              <a:rPr lang="ru-RU" sz="1600" dirty="0">
                <a:solidFill>
                  <a:schemeClr val="tx1"/>
                </a:solidFill>
                <a:latin typeface="Times New Roman" panose="02020603050405020304" pitchFamily="18" charset="0"/>
                <a:cs typeface="Times New Roman" panose="02020603050405020304" pitchFamily="18" charset="0"/>
              </a:rPr>
              <a:t> у </a:t>
            </a:r>
            <a:r>
              <a:rPr lang="ru-RU" sz="1600" dirty="0" err="1">
                <a:solidFill>
                  <a:schemeClr val="tx1"/>
                </a:solidFill>
                <a:latin typeface="Times New Roman" panose="02020603050405020304" pitchFamily="18" charset="0"/>
                <a:cs typeface="Times New Roman" panose="02020603050405020304" pitchFamily="18" charset="0"/>
              </a:rPr>
              <a:t>процесі</a:t>
            </a:r>
            <a:r>
              <a:rPr lang="ru-RU" sz="1600" dirty="0">
                <a:solidFill>
                  <a:schemeClr val="tx1"/>
                </a:solidFill>
                <a:latin typeface="Times New Roman" panose="02020603050405020304" pitchFamily="18" charset="0"/>
                <a:cs typeface="Times New Roman" panose="02020603050405020304" pitchFamily="18" charset="0"/>
              </a:rPr>
              <a:t> здорового, </a:t>
            </a:r>
            <a:r>
              <a:rPr lang="ru-RU" sz="1600" dirty="0" err="1">
                <a:solidFill>
                  <a:schemeClr val="tx1"/>
                </a:solidFill>
                <a:latin typeface="Times New Roman" panose="02020603050405020304" pitchFamily="18" charset="0"/>
                <a:cs typeface="Times New Roman" panose="02020603050405020304" pitchFamily="18" charset="0"/>
              </a:rPr>
              <a:t>спокійного</a:t>
            </a:r>
            <a:r>
              <a:rPr lang="ru-RU" sz="1600" dirty="0">
                <a:solidFill>
                  <a:schemeClr val="tx1"/>
                </a:solidFill>
                <a:latin typeface="Times New Roman" panose="02020603050405020304" pitchFamily="18" charset="0"/>
                <a:cs typeface="Times New Roman" panose="02020603050405020304" pitchFamily="18" charset="0"/>
              </a:rPr>
              <a:t>, веселого </a:t>
            </a:r>
            <a:r>
              <a:rPr lang="ru-RU" sz="1600" dirty="0" err="1">
                <a:solidFill>
                  <a:schemeClr val="tx1"/>
                </a:solidFill>
                <a:latin typeface="Times New Roman" panose="02020603050405020304" pitchFamily="18" charset="0"/>
                <a:cs typeface="Times New Roman" panose="02020603050405020304" pitchFamily="18" charset="0"/>
              </a:rPr>
              <a:t>життя</a:t>
            </a:r>
            <a:r>
              <a:rPr lang="ru-RU" sz="1600" dirty="0">
                <a:solidFill>
                  <a:schemeClr val="tx1"/>
                </a:solidFill>
                <a:latin typeface="Times New Roman" panose="02020603050405020304" pitchFamily="18" charset="0"/>
                <a:cs typeface="Times New Roman" panose="02020603050405020304" pitchFamily="18" charset="0"/>
              </a:rPr>
              <a:t>, а не через </a:t>
            </a:r>
            <a:r>
              <a:rPr lang="ru-RU" sz="1600" dirty="0" err="1">
                <a:solidFill>
                  <a:schemeClr val="tx1"/>
                </a:solidFill>
                <a:latin typeface="Times New Roman" panose="02020603050405020304" pitchFamily="18" charset="0"/>
                <a:cs typeface="Times New Roman" panose="02020603050405020304" pitchFamily="18" charset="0"/>
              </a:rPr>
              <a:t>вимотування</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нервів</a:t>
            </a:r>
            <a:r>
              <a:rPr lang="ru-RU" sz="1600" dirty="0">
                <a:solidFill>
                  <a:schemeClr val="tx1"/>
                </a:solidFill>
                <a:latin typeface="Times New Roman" panose="02020603050405020304" pitchFamily="18" charset="0"/>
                <a:cs typeface="Times New Roman" panose="02020603050405020304" pitchFamily="18" charset="0"/>
              </a:rPr>
              <a:t>. Я </a:t>
            </a:r>
            <a:r>
              <a:rPr lang="ru-RU" sz="1600" dirty="0" err="1">
                <a:solidFill>
                  <a:schemeClr val="tx1"/>
                </a:solidFill>
                <a:latin typeface="Times New Roman" panose="02020603050405020304" pitchFamily="18" charset="0"/>
                <a:cs typeface="Times New Roman" panose="02020603050405020304" pitchFamily="18" charset="0"/>
              </a:rPr>
              <a:t>якраз</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бачив</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завжди</a:t>
            </a:r>
            <a:r>
              <a:rPr lang="ru-RU" sz="1600" dirty="0">
                <a:solidFill>
                  <a:schemeClr val="tx1"/>
                </a:solidFill>
                <a:latin typeface="Times New Roman" panose="02020603050405020304" pitchFamily="18" charset="0"/>
                <a:cs typeface="Times New Roman" panose="02020603050405020304" pitchFamily="18" charset="0"/>
              </a:rPr>
              <a:t>: там, де </a:t>
            </a:r>
            <a:r>
              <a:rPr lang="ru-RU" sz="1600" dirty="0" err="1">
                <a:solidFill>
                  <a:schemeClr val="tx1"/>
                </a:solidFill>
                <a:latin typeface="Times New Roman" panose="02020603050405020304" pitchFamily="18" charset="0"/>
                <a:cs typeface="Times New Roman" panose="02020603050405020304" pitchFamily="18" charset="0"/>
              </a:rPr>
              <a:t>виховання</a:t>
            </a:r>
            <a:r>
              <a:rPr lang="ru-RU" sz="1600" dirty="0">
                <a:solidFill>
                  <a:schemeClr val="tx1"/>
                </a:solidFill>
                <a:latin typeface="Times New Roman" panose="02020603050405020304" pitchFamily="18" charset="0"/>
                <a:cs typeface="Times New Roman" panose="02020603050405020304" pitchFamily="18" charset="0"/>
              </a:rPr>
              <a:t> проходить без </a:t>
            </a:r>
            <a:r>
              <a:rPr lang="ru-RU" sz="1600" dirty="0" err="1">
                <a:solidFill>
                  <a:schemeClr val="tx1"/>
                </a:solidFill>
                <a:latin typeface="Times New Roman" panose="02020603050405020304" pitchFamily="18" charset="0"/>
                <a:cs typeface="Times New Roman" panose="02020603050405020304" pitchFamily="18" charset="0"/>
              </a:rPr>
              <a:t>напруження</a:t>
            </a:r>
            <a:r>
              <a:rPr lang="ru-RU" sz="1600" dirty="0">
                <a:solidFill>
                  <a:schemeClr val="tx1"/>
                </a:solidFill>
                <a:latin typeface="Times New Roman" panose="02020603050405020304" pitchFamily="18" charset="0"/>
                <a:cs typeface="Times New Roman" panose="02020603050405020304" pitchFamily="18" charset="0"/>
              </a:rPr>
              <a:t>, там </a:t>
            </a:r>
            <a:r>
              <a:rPr lang="ru-RU" sz="1600" dirty="0" err="1">
                <a:solidFill>
                  <a:schemeClr val="tx1"/>
                </a:solidFill>
                <a:latin typeface="Times New Roman" panose="02020603050405020304" pitchFamily="18" charset="0"/>
                <a:cs typeface="Times New Roman" panose="02020603050405020304" pitchFamily="18" charset="0"/>
              </a:rPr>
              <a:t>воно</a:t>
            </a:r>
            <a:r>
              <a:rPr lang="ru-RU" sz="1600" dirty="0">
                <a:solidFill>
                  <a:schemeClr val="tx1"/>
                </a:solidFill>
                <a:latin typeface="Times New Roman" panose="02020603050405020304" pitchFamily="18" charset="0"/>
                <a:cs typeface="Times New Roman" panose="02020603050405020304" pitchFamily="18" charset="0"/>
              </a:rPr>
              <a:t> </a:t>
            </a:r>
            <a:r>
              <a:rPr lang="ru-RU" sz="1600" dirty="0" err="1">
                <a:solidFill>
                  <a:schemeClr val="tx1"/>
                </a:solidFill>
                <a:latin typeface="Times New Roman" panose="02020603050405020304" pitchFamily="18" charset="0"/>
                <a:cs typeface="Times New Roman" panose="02020603050405020304" pitchFamily="18" charset="0"/>
              </a:rPr>
              <a:t>вдається</a:t>
            </a:r>
            <a:r>
              <a:rPr lang="ru-RU" sz="1600" dirty="0" smtClean="0">
                <a:solidFill>
                  <a:schemeClr val="tx1"/>
                </a:solidFill>
                <a:latin typeface="Times New Roman" panose="02020603050405020304" pitchFamily="18" charset="0"/>
                <a:cs typeface="Times New Roman" panose="02020603050405020304" pitchFamily="18" charset="0"/>
              </a:rPr>
              <a:t>.</a:t>
            </a:r>
          </a:p>
          <a:p>
            <a:pPr algn="r" eaLnBrk="1" hangingPunct="1"/>
            <a:r>
              <a:rPr lang="ru-RU" altLang="ru-RU" sz="1600" b="1" dirty="0" err="1" smtClean="0">
                <a:solidFill>
                  <a:schemeClr val="tx1"/>
                </a:solidFill>
                <a:latin typeface="Times New Roman" panose="02020603050405020304" pitchFamily="18" charset="0"/>
                <a:cs typeface="Times New Roman" panose="02020603050405020304" pitchFamily="18" charset="0"/>
              </a:rPr>
              <a:t>А.С.Макаренко</a:t>
            </a:r>
            <a:endParaRPr lang="uk-UA" altLang="ru-RU" sz="1600" b="1" dirty="0" smtClean="0">
              <a:solidFill>
                <a:schemeClr val="tx1"/>
              </a:solidFill>
              <a:latin typeface="Times New Roman" panose="02020603050405020304" pitchFamily="18" charset="0"/>
              <a:cs typeface="Times New Roman" panose="02020603050405020304" pitchFamily="18" charset="0"/>
            </a:endParaRPr>
          </a:p>
          <a:p>
            <a:pPr eaLnBrk="1" hangingPunct="1"/>
            <a:endParaRPr lang="ru-RU" altLang="ru-RU" sz="1600" dirty="0" smtClean="0">
              <a:solidFill>
                <a:schemeClr val="tx1"/>
              </a:solidFill>
              <a:latin typeface="Times New Roman" panose="02020603050405020304" pitchFamily="18" charset="0"/>
              <a:cs typeface="Times New Roman" panose="02020603050405020304" pitchFamily="18" charset="0"/>
            </a:endParaRPr>
          </a:p>
        </p:txBody>
      </p:sp>
      <p:pic>
        <p:nvPicPr>
          <p:cNvPr id="15364" name="Picture 2" descr="Услуги по переводу и локализации приложений - iOS, Android, Windows, Mac,  Java | Babble-On | Сделано в Сан-Франциско"/>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82113" y="5678488"/>
            <a:ext cx="2909887"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Рисунок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476143"/>
            <a:ext cx="9117013" cy="349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Прямоугольник 5"/>
          <p:cNvSpPr/>
          <p:nvPr/>
        </p:nvSpPr>
        <p:spPr>
          <a:xfrm>
            <a:off x="73152" y="-78402"/>
            <a:ext cx="9043861" cy="2554545"/>
          </a:xfrm>
          <a:prstGeom prst="rect">
            <a:avLst/>
          </a:prstGeom>
          <a:noFill/>
        </p:spPr>
        <p:txBody>
          <a:bodyPr wrap="square">
            <a:spAutoFit/>
          </a:bodyPr>
          <a:lstStyle/>
          <a:p>
            <a:pPr algn="ctr">
              <a:defRPr/>
            </a:pPr>
            <a:r>
              <a:rPr lang="ru-RU" sz="48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Тарасенко </a:t>
            </a:r>
            <a:r>
              <a:rPr lang="ru-RU" sz="4800" b="1" dirty="0" err="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Тетяна</a:t>
            </a:r>
            <a:r>
              <a:rPr lang="ru-RU" sz="48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 </a:t>
            </a:r>
            <a:r>
              <a:rPr lang="ru-RU" sz="4800" b="1" dirty="0" err="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Володимирівна</a:t>
            </a:r>
            <a:endParaRPr lang="ru-RU"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a:p>
            <a:pPr algn="ctr">
              <a:defRPr/>
            </a:pPr>
            <a:r>
              <a:rPr lang="ru-RU" sz="3200" b="1" dirty="0" err="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Вчитель</a:t>
            </a:r>
            <a:r>
              <a:rPr lang="ru-RU" sz="32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 предмету « </a:t>
            </a:r>
            <a:r>
              <a:rPr lang="ru-RU" sz="3200" b="1" dirty="0" err="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Основи</a:t>
            </a:r>
            <a:r>
              <a:rPr lang="ru-RU" sz="32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 </a:t>
            </a:r>
            <a:r>
              <a:rPr lang="ru-RU" sz="3200" b="1" dirty="0" err="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здоров’я</a:t>
            </a:r>
            <a:r>
              <a:rPr lang="ru-RU" sz="32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a:t>
            </a:r>
          </a:p>
          <a:p>
            <a:pPr algn="ctr">
              <a:defRPr/>
            </a:pPr>
            <a:r>
              <a:rPr lang="ru-RU" sz="3200" b="1" dirty="0" err="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Керівник</a:t>
            </a:r>
            <a:r>
              <a:rPr lang="ru-RU" sz="32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 </a:t>
            </a:r>
            <a:r>
              <a:rPr lang="ru-RU" sz="3200" b="1" dirty="0" err="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гуртка</a:t>
            </a:r>
            <a:r>
              <a:rPr lang="ru-RU" sz="32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 « Волейбол».</a:t>
            </a:r>
            <a:endParaRPr lang="ru-RU"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01277" y="3306763"/>
            <a:ext cx="1924050" cy="23717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3"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5">
                                            <p:txEl>
                                              <p:pRg st="0" end="0"/>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20" dur="8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22" dur="80"/>
                                        <p:tgtEl>
                                          <p:spTgt spid="5">
                                            <p:txEl>
                                              <p:pRg st="1" end="1"/>
                                            </p:txEl>
                                          </p:spTgt>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5365"/>
                                        </p:tgtEl>
                                        <p:attrNameLst>
                                          <p:attrName>style.visibility</p:attrName>
                                        </p:attrNameLst>
                                      </p:cBhvr>
                                      <p:to>
                                        <p:strVal val="visible"/>
                                      </p:to>
                                    </p:set>
                                    <p:animEffect transition="in" filter="randombar(horizontal)">
                                      <p:cBhvr>
                                        <p:cTn id="34"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36867" name="Подзаголовок 6"/>
          <p:cNvSpPr>
            <a:spLocks noGrp="1"/>
          </p:cNvSpPr>
          <p:nvPr>
            <p:ph type="subTitle" idx="1"/>
          </p:nvPr>
        </p:nvSpPr>
        <p:spPr>
          <a:xfrm>
            <a:off x="3614738" y="3887788"/>
            <a:ext cx="7315200" cy="914400"/>
          </a:xfrm>
        </p:spPr>
        <p:txBody>
          <a:bodyPr>
            <a:normAutofit fontScale="92500" lnSpcReduction="10000"/>
          </a:bodyPr>
          <a:lstStyle/>
          <a:p>
            <a:pPr eaLnBrk="1" hangingPunct="1">
              <a:defRPr/>
            </a:pPr>
            <a:r>
              <a:rPr lang="uk-UA" altLang="ru-RU" sz="6600" b="1" dirty="0" smtClean="0">
                <a:solidFill>
                  <a:srgbClr val="002060"/>
                </a:solidFill>
                <a:latin typeface="Monotype Corsiva" panose="03010101010201010101" pitchFamily="66" charset="0"/>
              </a:rPr>
              <a:t>Дякую </a:t>
            </a:r>
            <a:r>
              <a:rPr lang="uk-UA" altLang="ru-RU" sz="6600" b="1" dirty="0" smtClean="0">
                <a:solidFill>
                  <a:srgbClr val="002060"/>
                </a:solidFill>
                <a:latin typeface="Monotype Corsiva" panose="03010101010201010101" pitchFamily="66" charset="0"/>
              </a:rPr>
              <a:t>за увагу !</a:t>
            </a:r>
            <a:endParaRPr lang="ru-RU" altLang="ru-RU" sz="6600" b="1" dirty="0" smtClean="0">
              <a:solidFill>
                <a:srgbClr val="002060"/>
              </a:solidFill>
              <a:latin typeface="Monotype Corsiva" panose="03010101010201010101" pitchFamily="66" charset="0"/>
            </a:endParaRPr>
          </a:p>
        </p:txBody>
      </p:sp>
      <p:sp>
        <p:nvSpPr>
          <p:cNvPr id="40963" name="Номер слайда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anose="020E0705020206020404" pitchFamily="34" charset="0"/>
              </a:defRPr>
            </a:lvl1pPr>
            <a:lvl2pPr marL="742950" indent="-285750">
              <a:defRPr>
                <a:solidFill>
                  <a:schemeClr val="tx1"/>
                </a:solidFill>
                <a:latin typeface="Copperplate Gothic Bold" panose="020E0705020206020404" pitchFamily="34" charset="0"/>
              </a:defRPr>
            </a:lvl2pPr>
            <a:lvl3pPr marL="1143000" indent="-228600">
              <a:defRPr>
                <a:solidFill>
                  <a:schemeClr val="tx1"/>
                </a:solidFill>
                <a:latin typeface="Copperplate Gothic Bold" panose="020E0705020206020404" pitchFamily="34" charset="0"/>
              </a:defRPr>
            </a:lvl3pPr>
            <a:lvl4pPr marL="1600200" indent="-228600">
              <a:defRPr>
                <a:solidFill>
                  <a:schemeClr val="tx1"/>
                </a:solidFill>
                <a:latin typeface="Copperplate Gothic Bold" panose="020E0705020206020404" pitchFamily="34" charset="0"/>
              </a:defRPr>
            </a:lvl4pPr>
            <a:lvl5pPr marL="2057400" indent="-228600">
              <a:defRPr>
                <a:solidFill>
                  <a:schemeClr val="tx1"/>
                </a:solidFill>
                <a:latin typeface="Copperplate Gothic Bold" panose="020E0705020206020404" pitchFamily="34" charset="0"/>
              </a:defRPr>
            </a:lvl5pPr>
            <a:lvl6pPr marL="2514600" indent="-228600" eaLnBrk="0" fontAlgn="base" hangingPunct="0">
              <a:spcBef>
                <a:spcPct val="0"/>
              </a:spcBef>
              <a:spcAft>
                <a:spcPct val="0"/>
              </a:spcAft>
              <a:defRPr>
                <a:solidFill>
                  <a:schemeClr val="tx1"/>
                </a:solidFill>
                <a:latin typeface="Copperplate Gothic Bold" panose="020E0705020206020404" pitchFamily="34" charset="0"/>
              </a:defRPr>
            </a:lvl6pPr>
            <a:lvl7pPr marL="2971800" indent="-228600" eaLnBrk="0" fontAlgn="base" hangingPunct="0">
              <a:spcBef>
                <a:spcPct val="0"/>
              </a:spcBef>
              <a:spcAft>
                <a:spcPct val="0"/>
              </a:spcAft>
              <a:defRPr>
                <a:solidFill>
                  <a:schemeClr val="tx1"/>
                </a:solidFill>
                <a:latin typeface="Copperplate Gothic Bold" panose="020E0705020206020404" pitchFamily="34" charset="0"/>
              </a:defRPr>
            </a:lvl7pPr>
            <a:lvl8pPr marL="3429000" indent="-228600" eaLnBrk="0" fontAlgn="base" hangingPunct="0">
              <a:spcBef>
                <a:spcPct val="0"/>
              </a:spcBef>
              <a:spcAft>
                <a:spcPct val="0"/>
              </a:spcAft>
              <a:defRPr>
                <a:solidFill>
                  <a:schemeClr val="tx1"/>
                </a:solidFill>
                <a:latin typeface="Copperplate Gothic Bold" panose="020E0705020206020404" pitchFamily="34" charset="0"/>
              </a:defRPr>
            </a:lvl8pPr>
            <a:lvl9pPr marL="3886200" indent="-228600" eaLnBrk="0" fontAlgn="base" hangingPunct="0">
              <a:spcBef>
                <a:spcPct val="0"/>
              </a:spcBef>
              <a:spcAft>
                <a:spcPct val="0"/>
              </a:spcAft>
              <a:defRPr>
                <a:solidFill>
                  <a:schemeClr val="tx1"/>
                </a:solidFill>
                <a:latin typeface="Copperplate Gothic Bold" panose="020E0705020206020404" pitchFamily="34" charset="0"/>
              </a:defRPr>
            </a:lvl9pPr>
          </a:lstStyle>
          <a:p>
            <a:fld id="{9425ABCB-E5DD-47C5-975B-9AA785A96274}" type="slidenum">
              <a:rPr lang="ru-RU" altLang="ru-RU" smtClean="0">
                <a:solidFill>
                  <a:schemeClr val="accent1"/>
                </a:solidFill>
                <a:latin typeface="Corbel" panose="020B0503020204020204" pitchFamily="34" charset="0"/>
              </a:rPr>
              <a:pPr/>
              <a:t>10</a:t>
            </a:fld>
            <a:endParaRPr lang="ru-RU" altLang="ru-RU" smtClean="0">
              <a:solidFill>
                <a:schemeClr val="accent1"/>
              </a:solidFill>
              <a:latin typeface="Corbel" panose="020B0503020204020204" pitchFamily="34" charset="0"/>
            </a:endParaRPr>
          </a:p>
        </p:txBody>
      </p:sp>
      <p:pic>
        <p:nvPicPr>
          <p:cNvPr id="2" name="Рисунок 1"/>
          <p:cNvPicPr>
            <a:picLocks noChangeAspect="1"/>
          </p:cNvPicPr>
          <p:nvPr/>
        </p:nvPicPr>
        <p:blipFill>
          <a:blip r:embed="rId3">
            <a:extLst/>
          </a:blip>
          <a:stretch>
            <a:fillRect/>
          </a:stretch>
        </p:blipFill>
        <p:spPr>
          <a:xfrm>
            <a:off x="9201768" y="3910012"/>
            <a:ext cx="2865789" cy="2628900"/>
          </a:xfrm>
          <a:prstGeom prst="rect">
            <a:avLst/>
          </a:prstGeom>
          <a:ln>
            <a:noFill/>
          </a:ln>
          <a:effectLst>
            <a:softEdge rad="112500"/>
          </a:effectLst>
        </p:spPr>
      </p:pic>
      <p:pic>
        <p:nvPicPr>
          <p:cNvPr id="4" name="Рисунок 3"/>
          <p:cNvPicPr>
            <a:picLocks noChangeAspect="1"/>
          </p:cNvPicPr>
          <p:nvPr/>
        </p:nvPicPr>
        <p:blipFill>
          <a:blip r:embed="rId4"/>
          <a:stretch>
            <a:fillRect/>
          </a:stretch>
        </p:blipFill>
        <p:spPr>
          <a:xfrm>
            <a:off x="9241797" y="1085726"/>
            <a:ext cx="2825760" cy="2233546"/>
          </a:xfrm>
          <a:prstGeom prst="rect">
            <a:avLst/>
          </a:prstGeom>
        </p:spPr>
      </p:pic>
      <p:sp>
        <p:nvSpPr>
          <p:cNvPr id="3" name="Прямоугольник 2"/>
          <p:cNvSpPr/>
          <p:nvPr/>
        </p:nvSpPr>
        <p:spPr>
          <a:xfrm>
            <a:off x="709127" y="1085726"/>
            <a:ext cx="7106136" cy="3046988"/>
          </a:xfrm>
          <a:prstGeom prst="rect">
            <a:avLst/>
          </a:prstGeom>
        </p:spPr>
        <p:txBody>
          <a:bodyPr wrap="square">
            <a:spAutoFit/>
          </a:bodyPr>
          <a:lstStyle/>
          <a:p>
            <a:r>
              <a:rPr lang="ru-RU" sz="2400" b="1" i="1" dirty="0"/>
              <a:t>"Чим </a:t>
            </a:r>
            <a:r>
              <a:rPr lang="ru-RU" sz="2400" b="1" i="1" dirty="0" err="1"/>
              <a:t>більше</a:t>
            </a:r>
            <a:r>
              <a:rPr lang="ru-RU" sz="2400" b="1" i="1" dirty="0"/>
              <a:t> </a:t>
            </a:r>
            <a:r>
              <a:rPr lang="ru-RU" sz="2400" b="1" i="1" dirty="0" err="1"/>
              <a:t>вчитель</a:t>
            </a:r>
            <a:r>
              <a:rPr lang="ru-RU" sz="2400" b="1" i="1" dirty="0"/>
              <a:t> </a:t>
            </a:r>
            <a:r>
              <a:rPr lang="ru-RU" sz="2400" b="1" i="1" dirty="0" err="1"/>
              <a:t>пам'ятатиме</a:t>
            </a:r>
            <a:r>
              <a:rPr lang="ru-RU" sz="2400" b="1" i="1" dirty="0"/>
              <a:t>, </a:t>
            </a:r>
            <a:r>
              <a:rPr lang="ru-RU" sz="2400" b="1" i="1" dirty="0" err="1"/>
              <a:t>що</a:t>
            </a:r>
            <a:r>
              <a:rPr lang="ru-RU" sz="2400" b="1" i="1" dirty="0"/>
              <a:t> </a:t>
            </a:r>
            <a:r>
              <a:rPr lang="ru-RU" sz="2400" b="1" i="1" dirty="0" err="1"/>
              <a:t>учні</a:t>
            </a:r>
            <a:r>
              <a:rPr lang="ru-RU" sz="2400" b="1" i="1" dirty="0"/>
              <a:t> </a:t>
            </a:r>
            <a:r>
              <a:rPr lang="ru-RU" sz="2400" b="1" i="1" dirty="0" err="1"/>
              <a:t>дивляться</a:t>
            </a:r>
            <a:r>
              <a:rPr lang="ru-RU" sz="2400" b="1" i="1" dirty="0"/>
              <a:t> на </a:t>
            </a:r>
            <a:r>
              <a:rPr lang="ru-RU" sz="2400" b="1" i="1" dirty="0" err="1"/>
              <a:t>нього</a:t>
            </a:r>
            <a:r>
              <a:rPr lang="ru-RU" sz="2400" b="1" i="1" dirty="0"/>
              <a:t>, як на </a:t>
            </a:r>
            <a:r>
              <a:rPr lang="ru-RU" sz="2400" b="1" i="1" dirty="0" err="1"/>
              <a:t>істоту</a:t>
            </a:r>
            <a:r>
              <a:rPr lang="ru-RU" sz="2400" b="1" i="1" dirty="0"/>
              <a:t> </a:t>
            </a:r>
            <a:r>
              <a:rPr lang="ru-RU" sz="2400" b="1" i="1" dirty="0" err="1"/>
              <a:t>вищу</a:t>
            </a:r>
            <a:r>
              <a:rPr lang="ru-RU" sz="2400" b="1" i="1" dirty="0"/>
              <a:t>,— </a:t>
            </a:r>
            <a:r>
              <a:rPr lang="ru-RU" sz="2400" b="1" i="1" dirty="0" err="1"/>
              <a:t>тим</a:t>
            </a:r>
            <a:r>
              <a:rPr lang="ru-RU" sz="2400" b="1" i="1" dirty="0"/>
              <a:t> </a:t>
            </a:r>
            <a:r>
              <a:rPr lang="ru-RU" sz="2400" b="1" i="1" dirty="0" err="1"/>
              <a:t>сильніший</a:t>
            </a:r>
            <a:r>
              <a:rPr lang="ru-RU" sz="2400" b="1" i="1" dirty="0"/>
              <a:t> буде </a:t>
            </a:r>
            <a:r>
              <a:rPr lang="ru-RU" sz="2400" b="1" i="1" dirty="0" err="1"/>
              <a:t>його</a:t>
            </a:r>
            <a:r>
              <a:rPr lang="ru-RU" sz="2400" b="1" i="1" dirty="0"/>
              <a:t> </a:t>
            </a:r>
            <a:r>
              <a:rPr lang="ru-RU" sz="2400" b="1" i="1" dirty="0" err="1"/>
              <a:t>вплив</a:t>
            </a:r>
            <a:r>
              <a:rPr lang="ru-RU" sz="2400" b="1" i="1" dirty="0"/>
              <a:t> на </a:t>
            </a:r>
            <a:r>
              <a:rPr lang="ru-RU" sz="2400" b="1" i="1" dirty="0" err="1"/>
              <a:t>дітей</a:t>
            </a:r>
            <a:r>
              <a:rPr lang="ru-RU" sz="2400" b="1" i="1" dirty="0"/>
              <a:t>,— </a:t>
            </a:r>
            <a:r>
              <a:rPr lang="ru-RU" sz="2400" b="1" i="1" dirty="0" err="1"/>
              <a:t>тим</a:t>
            </a:r>
            <a:r>
              <a:rPr lang="ru-RU" sz="2400" b="1" i="1" dirty="0"/>
              <a:t> </a:t>
            </a:r>
            <a:r>
              <a:rPr lang="ru-RU" sz="2400" b="1" i="1" dirty="0" err="1"/>
              <a:t>більше</a:t>
            </a:r>
            <a:r>
              <a:rPr lang="ru-RU" sz="2400" b="1" i="1" dirty="0"/>
              <a:t> </a:t>
            </a:r>
            <a:r>
              <a:rPr lang="ru-RU" sz="2400" b="1" i="1" dirty="0" err="1"/>
              <a:t>радості</a:t>
            </a:r>
            <a:r>
              <a:rPr lang="ru-RU" sz="2400" b="1" i="1" dirty="0"/>
              <a:t> </a:t>
            </a:r>
            <a:r>
              <a:rPr lang="ru-RU" sz="2400" b="1" i="1" dirty="0" err="1"/>
              <a:t>даватиме</a:t>
            </a:r>
            <a:r>
              <a:rPr lang="ru-RU" sz="2400" b="1" i="1" dirty="0"/>
              <a:t> </a:t>
            </a:r>
            <a:r>
              <a:rPr lang="ru-RU" sz="2400" b="1" i="1" dirty="0" err="1"/>
              <a:t>кожна</a:t>
            </a:r>
            <a:r>
              <a:rPr lang="ru-RU" sz="2400" b="1" i="1" dirty="0"/>
              <a:t> </a:t>
            </a:r>
            <a:r>
              <a:rPr lang="ru-RU" sz="2400" b="1" i="1" dirty="0" err="1"/>
              <a:t>його</a:t>
            </a:r>
            <a:r>
              <a:rPr lang="ru-RU" sz="2400" b="1" i="1" dirty="0"/>
              <a:t> похвала, </a:t>
            </a:r>
            <a:r>
              <a:rPr lang="ru-RU" sz="2400" b="1" i="1" dirty="0" err="1"/>
              <a:t>тим</a:t>
            </a:r>
            <a:r>
              <a:rPr lang="ru-RU" sz="2400" b="1" i="1" dirty="0"/>
              <a:t> </a:t>
            </a:r>
            <a:r>
              <a:rPr lang="ru-RU" sz="2400" b="1" i="1" dirty="0" err="1"/>
              <a:t>глибше</a:t>
            </a:r>
            <a:r>
              <a:rPr lang="ru-RU" sz="2400" b="1" i="1" dirty="0"/>
              <a:t> </a:t>
            </a:r>
            <a:r>
              <a:rPr lang="ru-RU" sz="2400" b="1" i="1" dirty="0" err="1"/>
              <a:t>уп'ється</a:t>
            </a:r>
            <a:r>
              <a:rPr lang="ru-RU" sz="2400" b="1" i="1" dirty="0"/>
              <a:t> в </a:t>
            </a:r>
            <a:r>
              <a:rPr lang="ru-RU" sz="2400" b="1" i="1" dirty="0" err="1"/>
              <a:t>серце</a:t>
            </a:r>
            <a:r>
              <a:rPr lang="ru-RU" sz="2400" b="1" i="1" dirty="0"/>
              <a:t> </a:t>
            </a:r>
            <a:r>
              <a:rPr lang="ru-RU" sz="2400" b="1" i="1" dirty="0" err="1"/>
              <a:t>учня</a:t>
            </a:r>
            <a:r>
              <a:rPr lang="ru-RU" sz="2400" b="1" i="1" dirty="0"/>
              <a:t> </a:t>
            </a:r>
            <a:r>
              <a:rPr lang="ru-RU" sz="2400" b="1" i="1" dirty="0" err="1"/>
              <a:t>кожний</a:t>
            </a:r>
            <a:r>
              <a:rPr lang="ru-RU" sz="2400" b="1" i="1" dirty="0"/>
              <a:t> </a:t>
            </a:r>
            <a:r>
              <a:rPr lang="ru-RU" sz="2400" b="1" i="1" dirty="0" err="1"/>
              <a:t>докір</a:t>
            </a:r>
            <a:r>
              <a:rPr lang="ru-RU" sz="2400" b="1" i="1" dirty="0"/>
              <a:t> </a:t>
            </a:r>
            <a:r>
              <a:rPr lang="ru-RU" sz="2400" b="1" i="1" dirty="0" err="1"/>
              <a:t>його</a:t>
            </a:r>
            <a:r>
              <a:rPr lang="ru-RU" sz="2400" b="1" i="1" dirty="0"/>
              <a:t>, а значить, і вся справа </a:t>
            </a:r>
            <a:r>
              <a:rPr lang="ru-RU" sz="2400" b="1" i="1" dirty="0" err="1"/>
              <a:t>виховання</a:t>
            </a:r>
            <a:r>
              <a:rPr lang="ru-RU" sz="2400" b="1" i="1" dirty="0"/>
              <a:t> буде </a:t>
            </a:r>
            <a:r>
              <a:rPr lang="ru-RU" sz="2400" b="1" i="1" dirty="0" err="1"/>
              <a:t>незрівнянно</a:t>
            </a:r>
            <a:r>
              <a:rPr lang="ru-RU" sz="2400" b="1" i="1" dirty="0"/>
              <a:t> </a:t>
            </a:r>
            <a:r>
              <a:rPr lang="ru-RU" sz="2400" b="1" i="1" dirty="0" err="1"/>
              <a:t>благотворнішою</a:t>
            </a:r>
            <a:r>
              <a:rPr lang="ru-RU" sz="2400" b="1" i="1" dirty="0" smtClean="0"/>
              <a:t>".</a:t>
            </a:r>
          </a:p>
          <a:p>
            <a:r>
              <a:rPr lang="uk-UA" sz="2400" dirty="0" err="1" smtClean="0">
                <a:solidFill>
                  <a:srgbClr val="000000"/>
                </a:solidFill>
                <a:latin typeface="Arimo"/>
              </a:rPr>
              <a:t>А.С.Макаренко</a:t>
            </a:r>
            <a:endParaRPr lang="uk-UA" sz="2400"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36867">
                                            <p:txEl>
                                              <p:pRg st="0" end="0"/>
                                            </p:txEl>
                                          </p:spTgt>
                                        </p:tgtEl>
                                        <p:attrNameLst>
                                          <p:attrName>style.color</p:attrName>
                                        </p:attrNameLst>
                                      </p:cBhvr>
                                      <p:to>
                                        <a:schemeClr val="bg1"/>
                                      </p:to>
                                    </p:animClr>
                                    <p:animClr clrSpc="rgb" dir="cw">
                                      <p:cBhvr>
                                        <p:cTn id="7" dur="250" autoRev="1" fill="remove"/>
                                        <p:tgtEl>
                                          <p:spTgt spid="36867">
                                            <p:txEl>
                                              <p:pRg st="0" end="0"/>
                                            </p:txEl>
                                          </p:spTgt>
                                        </p:tgtEl>
                                        <p:attrNameLst>
                                          <p:attrName>fillcolor</p:attrName>
                                        </p:attrNameLst>
                                      </p:cBhvr>
                                      <p:to>
                                        <a:schemeClr val="bg1"/>
                                      </p:to>
                                    </p:animClr>
                                    <p:set>
                                      <p:cBhvr>
                                        <p:cTn id="8" dur="250" autoRev="1" fill="remove"/>
                                        <p:tgtEl>
                                          <p:spTgt spid="36867">
                                            <p:txEl>
                                              <p:pRg st="0" end="0"/>
                                            </p:txEl>
                                          </p:spTgt>
                                        </p:tgtEl>
                                        <p:attrNameLst>
                                          <p:attrName>fill.type</p:attrName>
                                        </p:attrNameLst>
                                      </p:cBhvr>
                                      <p:to>
                                        <p:strVal val="solid"/>
                                      </p:to>
                                    </p:set>
                                    <p:set>
                                      <p:cBhvr>
                                        <p:cTn id="9" dur="250" autoRev="1" fill="remove"/>
                                        <p:tgtEl>
                                          <p:spTgt spid="36867">
                                            <p:txEl>
                                              <p:pRg st="0" end="0"/>
                                            </p:txEl>
                                          </p:spTgt>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Рисунок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76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Номер слайда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anose="020E0705020206020404" pitchFamily="34" charset="0"/>
              </a:defRPr>
            </a:lvl1pPr>
            <a:lvl2pPr marL="742950" indent="-285750">
              <a:defRPr>
                <a:solidFill>
                  <a:schemeClr val="tx1"/>
                </a:solidFill>
                <a:latin typeface="Copperplate Gothic Bold" panose="020E0705020206020404" pitchFamily="34" charset="0"/>
              </a:defRPr>
            </a:lvl2pPr>
            <a:lvl3pPr marL="1143000" indent="-228600">
              <a:defRPr>
                <a:solidFill>
                  <a:schemeClr val="tx1"/>
                </a:solidFill>
                <a:latin typeface="Copperplate Gothic Bold" panose="020E0705020206020404" pitchFamily="34" charset="0"/>
              </a:defRPr>
            </a:lvl3pPr>
            <a:lvl4pPr marL="1600200" indent="-228600">
              <a:defRPr>
                <a:solidFill>
                  <a:schemeClr val="tx1"/>
                </a:solidFill>
                <a:latin typeface="Copperplate Gothic Bold" panose="020E0705020206020404" pitchFamily="34" charset="0"/>
              </a:defRPr>
            </a:lvl4pPr>
            <a:lvl5pPr marL="2057400" indent="-228600">
              <a:defRPr>
                <a:solidFill>
                  <a:schemeClr val="tx1"/>
                </a:solidFill>
                <a:latin typeface="Copperplate Gothic Bold" panose="020E0705020206020404" pitchFamily="34" charset="0"/>
              </a:defRPr>
            </a:lvl5pPr>
            <a:lvl6pPr marL="2514600" indent="-228600" eaLnBrk="0" fontAlgn="base" hangingPunct="0">
              <a:spcBef>
                <a:spcPct val="0"/>
              </a:spcBef>
              <a:spcAft>
                <a:spcPct val="0"/>
              </a:spcAft>
              <a:defRPr>
                <a:solidFill>
                  <a:schemeClr val="tx1"/>
                </a:solidFill>
                <a:latin typeface="Copperplate Gothic Bold" panose="020E0705020206020404" pitchFamily="34" charset="0"/>
              </a:defRPr>
            </a:lvl6pPr>
            <a:lvl7pPr marL="2971800" indent="-228600" eaLnBrk="0" fontAlgn="base" hangingPunct="0">
              <a:spcBef>
                <a:spcPct val="0"/>
              </a:spcBef>
              <a:spcAft>
                <a:spcPct val="0"/>
              </a:spcAft>
              <a:defRPr>
                <a:solidFill>
                  <a:schemeClr val="tx1"/>
                </a:solidFill>
                <a:latin typeface="Copperplate Gothic Bold" panose="020E0705020206020404" pitchFamily="34" charset="0"/>
              </a:defRPr>
            </a:lvl7pPr>
            <a:lvl8pPr marL="3429000" indent="-228600" eaLnBrk="0" fontAlgn="base" hangingPunct="0">
              <a:spcBef>
                <a:spcPct val="0"/>
              </a:spcBef>
              <a:spcAft>
                <a:spcPct val="0"/>
              </a:spcAft>
              <a:defRPr>
                <a:solidFill>
                  <a:schemeClr val="tx1"/>
                </a:solidFill>
                <a:latin typeface="Copperplate Gothic Bold" panose="020E0705020206020404" pitchFamily="34" charset="0"/>
              </a:defRPr>
            </a:lvl8pPr>
            <a:lvl9pPr marL="3886200" indent="-228600" eaLnBrk="0" fontAlgn="base" hangingPunct="0">
              <a:spcBef>
                <a:spcPct val="0"/>
              </a:spcBef>
              <a:spcAft>
                <a:spcPct val="0"/>
              </a:spcAft>
              <a:defRPr>
                <a:solidFill>
                  <a:schemeClr val="tx1"/>
                </a:solidFill>
                <a:latin typeface="Copperplate Gothic Bold" panose="020E0705020206020404" pitchFamily="34" charset="0"/>
              </a:defRPr>
            </a:lvl9pPr>
          </a:lstStyle>
          <a:p>
            <a:fld id="{FA215183-08BD-4960-879C-13A27173E3B5}" type="slidenum">
              <a:rPr lang="ru-RU" altLang="uk-UA" smtClean="0">
                <a:solidFill>
                  <a:schemeClr val="accent1"/>
                </a:solidFill>
                <a:latin typeface="Corbel" panose="020B0503020204020204" pitchFamily="34" charset="0"/>
              </a:rPr>
              <a:pPr/>
              <a:t>2</a:t>
            </a:fld>
            <a:endParaRPr lang="ru-RU" altLang="uk-UA" smtClean="0">
              <a:solidFill>
                <a:schemeClr val="accent1"/>
              </a:solidFill>
              <a:latin typeface="Corbel" panose="020B0503020204020204" pitchFamily="34" charset="0"/>
            </a:endParaRPr>
          </a:p>
        </p:txBody>
      </p:sp>
      <p:sp>
        <p:nvSpPr>
          <p:cNvPr id="16390" name="TextBox 4"/>
          <p:cNvSpPr txBox="1">
            <a:spLocks noChangeArrowheads="1"/>
          </p:cNvSpPr>
          <p:nvPr/>
        </p:nvSpPr>
        <p:spPr bwMode="auto">
          <a:xfrm>
            <a:off x="5135418" y="347663"/>
            <a:ext cx="6326374" cy="624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pperplate Gothic Bold" panose="020E0705020206020404" pitchFamily="34" charset="0"/>
              </a:defRPr>
            </a:lvl1pPr>
            <a:lvl2pPr marL="742950" indent="-285750">
              <a:defRPr>
                <a:solidFill>
                  <a:schemeClr val="tx1"/>
                </a:solidFill>
                <a:latin typeface="Copperplate Gothic Bold" panose="020E0705020206020404" pitchFamily="34" charset="0"/>
              </a:defRPr>
            </a:lvl2pPr>
            <a:lvl3pPr marL="1143000" indent="-228600">
              <a:defRPr>
                <a:solidFill>
                  <a:schemeClr val="tx1"/>
                </a:solidFill>
                <a:latin typeface="Copperplate Gothic Bold" panose="020E0705020206020404" pitchFamily="34" charset="0"/>
              </a:defRPr>
            </a:lvl3pPr>
            <a:lvl4pPr marL="1600200" indent="-228600">
              <a:defRPr>
                <a:solidFill>
                  <a:schemeClr val="tx1"/>
                </a:solidFill>
                <a:latin typeface="Copperplate Gothic Bold" panose="020E0705020206020404" pitchFamily="34" charset="0"/>
              </a:defRPr>
            </a:lvl4pPr>
            <a:lvl5pPr marL="2057400" indent="-228600">
              <a:defRPr>
                <a:solidFill>
                  <a:schemeClr val="tx1"/>
                </a:solidFill>
                <a:latin typeface="Copperplate Gothic Bold" panose="020E0705020206020404" pitchFamily="34" charset="0"/>
              </a:defRPr>
            </a:lvl5pPr>
            <a:lvl6pPr marL="2514600" indent="-228600" eaLnBrk="0" fontAlgn="base" hangingPunct="0">
              <a:spcBef>
                <a:spcPct val="0"/>
              </a:spcBef>
              <a:spcAft>
                <a:spcPct val="0"/>
              </a:spcAft>
              <a:defRPr>
                <a:solidFill>
                  <a:schemeClr val="tx1"/>
                </a:solidFill>
                <a:latin typeface="Copperplate Gothic Bold" panose="020E0705020206020404" pitchFamily="34" charset="0"/>
              </a:defRPr>
            </a:lvl6pPr>
            <a:lvl7pPr marL="2971800" indent="-228600" eaLnBrk="0" fontAlgn="base" hangingPunct="0">
              <a:spcBef>
                <a:spcPct val="0"/>
              </a:spcBef>
              <a:spcAft>
                <a:spcPct val="0"/>
              </a:spcAft>
              <a:defRPr>
                <a:solidFill>
                  <a:schemeClr val="tx1"/>
                </a:solidFill>
                <a:latin typeface="Copperplate Gothic Bold" panose="020E0705020206020404" pitchFamily="34" charset="0"/>
              </a:defRPr>
            </a:lvl7pPr>
            <a:lvl8pPr marL="3429000" indent="-228600" eaLnBrk="0" fontAlgn="base" hangingPunct="0">
              <a:spcBef>
                <a:spcPct val="0"/>
              </a:spcBef>
              <a:spcAft>
                <a:spcPct val="0"/>
              </a:spcAft>
              <a:defRPr>
                <a:solidFill>
                  <a:schemeClr val="tx1"/>
                </a:solidFill>
                <a:latin typeface="Copperplate Gothic Bold" panose="020E0705020206020404" pitchFamily="34" charset="0"/>
              </a:defRPr>
            </a:lvl8pPr>
            <a:lvl9pPr marL="3886200" indent="-228600" eaLnBrk="0" fontAlgn="base" hangingPunct="0">
              <a:spcBef>
                <a:spcPct val="0"/>
              </a:spcBef>
              <a:spcAft>
                <a:spcPct val="0"/>
              </a:spcAft>
              <a:defRPr>
                <a:solidFill>
                  <a:schemeClr val="tx1"/>
                </a:solidFill>
                <a:latin typeface="Copperplate Gothic Bold" panose="020E0705020206020404" pitchFamily="34" charset="0"/>
              </a:defRPr>
            </a:lvl9pPr>
          </a:lstStyle>
          <a:p>
            <a:pPr>
              <a:buClr>
                <a:srgbClr val="DE6C36"/>
              </a:buClr>
              <a:buFont typeface="Wingdings 2" panose="05020102010507070707" pitchFamily="18" charset="2"/>
              <a:buNone/>
            </a:pPr>
            <a:r>
              <a:rPr lang="uk-UA" altLang="uk-UA" sz="2800" b="1" i="1" dirty="0">
                <a:solidFill>
                  <a:srgbClr val="002060"/>
                </a:solidFill>
                <a:latin typeface="Sitka Small" panose="02000505000000020004" pitchFamily="2" charset="0"/>
                <a:cs typeface="Times New Roman" panose="02020603050405020304" pitchFamily="18" charset="0"/>
              </a:rPr>
              <a:t>Освіта:</a:t>
            </a:r>
            <a:r>
              <a:rPr lang="en-US" altLang="uk-UA" sz="2800" b="1" i="1" dirty="0">
                <a:solidFill>
                  <a:srgbClr val="002060"/>
                </a:solidFill>
                <a:latin typeface="Sitka Small" panose="02000505000000020004" pitchFamily="2" charset="0"/>
                <a:cs typeface="Times New Roman" panose="02020603050405020304" pitchFamily="18" charset="0"/>
              </a:rPr>
              <a:t> </a:t>
            </a:r>
            <a:r>
              <a:rPr lang="uk-UA" altLang="uk-UA" sz="2800" dirty="0">
                <a:solidFill>
                  <a:srgbClr val="002060"/>
                </a:solidFill>
                <a:latin typeface="Sitka Small" panose="02000505000000020004" pitchFamily="2" charset="0"/>
                <a:cs typeface="Times New Roman" panose="02020603050405020304" pitchFamily="18" charset="0"/>
              </a:rPr>
              <a:t> вища.</a:t>
            </a:r>
          </a:p>
          <a:p>
            <a:pPr>
              <a:buClr>
                <a:srgbClr val="DE6C36"/>
              </a:buClr>
              <a:buFont typeface="Wingdings 2" panose="05020102010507070707" pitchFamily="18" charset="2"/>
              <a:buNone/>
            </a:pPr>
            <a:r>
              <a:rPr lang="uk-UA" altLang="uk-UA" sz="2800" dirty="0">
                <a:solidFill>
                  <a:srgbClr val="002060"/>
                </a:solidFill>
                <a:latin typeface="Times New Roman" panose="02020603050405020304" pitchFamily="18" charset="0"/>
                <a:cs typeface="Times New Roman" panose="02020603050405020304" pitchFamily="18" charset="0"/>
              </a:rPr>
              <a:t>Назва закладу, рік </a:t>
            </a:r>
            <a:r>
              <a:rPr lang="uk-UA" altLang="uk-UA" sz="2800" dirty="0" smtClean="0">
                <a:solidFill>
                  <a:srgbClr val="002060"/>
                </a:solidFill>
                <a:latin typeface="Times New Roman" panose="02020603050405020304" pitchFamily="18" charset="0"/>
                <a:cs typeface="Times New Roman" panose="02020603050405020304" pitchFamily="18" charset="0"/>
              </a:rPr>
              <a:t>закінчення:</a:t>
            </a:r>
          </a:p>
          <a:p>
            <a:pPr>
              <a:buClr>
                <a:srgbClr val="DE6C36"/>
              </a:buClr>
              <a:buFont typeface="Wingdings 2" panose="05020102010507070707" pitchFamily="18" charset="2"/>
              <a:buNone/>
            </a:pPr>
            <a:r>
              <a:rPr lang="uk-UA" altLang="uk-UA" sz="2800" dirty="0" smtClean="0">
                <a:solidFill>
                  <a:srgbClr val="002060"/>
                </a:solidFill>
                <a:latin typeface="Times New Roman" panose="02020603050405020304" pitchFamily="18" charset="0"/>
                <a:cs typeface="Times New Roman" panose="02020603050405020304" pitchFamily="18" charset="0"/>
              </a:rPr>
              <a:t>1.Переяслав-Хмельницький державний педагогічний університет імені Григорія Сковороди, 2006 рік. </a:t>
            </a:r>
          </a:p>
          <a:p>
            <a:pPr>
              <a:buClr>
                <a:srgbClr val="DE6C36"/>
              </a:buClr>
              <a:buFont typeface="Wingdings 2" panose="05020102010507070707" pitchFamily="18" charset="2"/>
              <a:buNone/>
            </a:pPr>
            <a:r>
              <a:rPr lang="uk-UA" altLang="uk-UA" sz="2800" dirty="0" smtClean="0">
                <a:solidFill>
                  <a:srgbClr val="002060"/>
                </a:solidFill>
                <a:latin typeface="Times New Roman" panose="02020603050405020304" pitchFamily="18" charset="0"/>
                <a:cs typeface="Times New Roman" panose="02020603050405020304" pitchFamily="18" charset="0"/>
              </a:rPr>
              <a:t>Спеціальність: вчитель технічної </a:t>
            </a:r>
            <a:r>
              <a:rPr lang="uk-UA" altLang="uk-UA" sz="2800" dirty="0" err="1" smtClean="0">
                <a:solidFill>
                  <a:srgbClr val="002060"/>
                </a:solidFill>
                <a:latin typeface="Times New Roman" panose="02020603050405020304" pitchFamily="18" charset="0"/>
                <a:cs typeface="Times New Roman" panose="02020603050405020304" pitchFamily="18" charset="0"/>
              </a:rPr>
              <a:t>праці,креслення</a:t>
            </a:r>
            <a:r>
              <a:rPr lang="uk-UA" altLang="uk-UA" sz="2800" dirty="0" smtClean="0">
                <a:solidFill>
                  <a:srgbClr val="002060"/>
                </a:solidFill>
                <a:latin typeface="Times New Roman" panose="02020603050405020304" pitchFamily="18" charset="0"/>
                <a:cs typeface="Times New Roman" panose="02020603050405020304" pitchFamily="18" charset="0"/>
              </a:rPr>
              <a:t>, основ безпеки життєдіяльності.</a:t>
            </a:r>
          </a:p>
          <a:p>
            <a:pPr>
              <a:buClr>
                <a:srgbClr val="DE6C36"/>
              </a:buClr>
              <a:buFont typeface="Wingdings 2" panose="05020102010507070707" pitchFamily="18" charset="2"/>
              <a:buNone/>
            </a:pPr>
            <a:r>
              <a:rPr lang="uk-UA" altLang="uk-UA" sz="2800" dirty="0" smtClean="0">
                <a:solidFill>
                  <a:srgbClr val="002060"/>
                </a:solidFill>
                <a:latin typeface="Times New Roman" panose="02020603050405020304" pitchFamily="18" charset="0"/>
                <a:cs typeface="Times New Roman" panose="02020603050405020304" pitchFamily="18" charset="0"/>
              </a:rPr>
              <a:t>2.Університет Григорія Сковороди в Переяславі,2023 рік.</a:t>
            </a:r>
          </a:p>
          <a:p>
            <a:pPr>
              <a:buClr>
                <a:srgbClr val="DE6C36"/>
              </a:buClr>
              <a:buFont typeface="Wingdings 2" panose="05020102010507070707" pitchFamily="18" charset="2"/>
              <a:buNone/>
            </a:pPr>
            <a:r>
              <a:rPr lang="uk-UA" altLang="uk-UA" sz="2800" dirty="0" err="1" smtClean="0">
                <a:solidFill>
                  <a:srgbClr val="002060"/>
                </a:solidFill>
                <a:latin typeface="Times New Roman" panose="02020603050405020304" pitchFamily="18" charset="0"/>
                <a:cs typeface="Times New Roman" panose="02020603050405020304" pitchFamily="18" charset="0"/>
              </a:rPr>
              <a:t>Спеціальність:соціальна</a:t>
            </a:r>
            <a:r>
              <a:rPr lang="uk-UA" altLang="uk-UA" sz="2800" dirty="0" smtClean="0">
                <a:solidFill>
                  <a:srgbClr val="002060"/>
                </a:solidFill>
                <a:latin typeface="Times New Roman" panose="02020603050405020304" pitchFamily="18" charset="0"/>
                <a:cs typeface="Times New Roman" panose="02020603050405020304" pitchFamily="18" charset="0"/>
              </a:rPr>
              <a:t> робота. </a:t>
            </a:r>
            <a:endParaRPr lang="uk-UA" altLang="uk-UA" sz="2800" dirty="0">
              <a:solidFill>
                <a:srgbClr val="002060"/>
              </a:solidFill>
              <a:latin typeface="Times New Roman" panose="02020603050405020304" pitchFamily="18" charset="0"/>
              <a:cs typeface="Times New Roman" panose="02020603050405020304" pitchFamily="18" charset="0"/>
            </a:endParaRPr>
          </a:p>
          <a:p>
            <a:pPr>
              <a:buClr>
                <a:srgbClr val="DE6C36"/>
              </a:buClr>
              <a:buFont typeface="Wingdings 2" panose="05020102010507070707" pitchFamily="18" charset="2"/>
              <a:buNone/>
            </a:pPr>
            <a:r>
              <a:rPr lang="uk-UA" altLang="uk-UA" sz="2800" dirty="0" smtClean="0">
                <a:solidFill>
                  <a:srgbClr val="002060"/>
                </a:solidFill>
                <a:latin typeface="Times New Roman" panose="02020603050405020304" pitchFamily="18" charset="0"/>
                <a:cs typeface="Times New Roman" panose="02020603050405020304" pitchFamily="18" charset="0"/>
              </a:rPr>
              <a:t>Педагогічний стаж: 16 років.</a:t>
            </a:r>
          </a:p>
          <a:p>
            <a:pPr>
              <a:buClr>
                <a:srgbClr val="DE6C36"/>
              </a:buClr>
              <a:buFont typeface="Wingdings 2" panose="05020102010507070707" pitchFamily="18" charset="2"/>
              <a:buNone/>
            </a:pPr>
            <a:r>
              <a:rPr lang="uk-UA" altLang="uk-UA" sz="2800" dirty="0" smtClean="0">
                <a:solidFill>
                  <a:srgbClr val="002060"/>
                </a:solidFill>
                <a:latin typeface="Times New Roman" panose="02020603050405020304" pitchFamily="18" charset="0"/>
                <a:cs typeface="Times New Roman" panose="02020603050405020304" pitchFamily="18" charset="0"/>
              </a:rPr>
              <a:t>Спеціаліст другої категорії.</a:t>
            </a:r>
            <a:endParaRPr lang="uk-UA" altLang="uk-UA" sz="2800" dirty="0">
              <a:solidFill>
                <a:srgbClr val="002060"/>
              </a:solidFill>
              <a:latin typeface="Times New Roman" panose="02020603050405020304" pitchFamily="18" charset="0"/>
              <a:cs typeface="Times New Roman" panose="02020603050405020304" pitchFamily="18" charset="0"/>
            </a:endParaRPr>
          </a:p>
          <a:p>
            <a:pPr>
              <a:buClr>
                <a:srgbClr val="DE6C36"/>
              </a:buClr>
              <a:buFont typeface="Wingdings 2" panose="05020102010507070707" pitchFamily="18" charset="2"/>
              <a:buNone/>
            </a:pPr>
            <a:r>
              <a:rPr lang="uk-UA" altLang="uk-UA" dirty="0">
                <a:solidFill>
                  <a:srgbClr val="000000"/>
                </a:solidFill>
                <a:latin typeface="Calibri" panose="020F0502020204030204" pitchFamily="34" charset="0"/>
              </a:rPr>
              <a:t> </a:t>
            </a:r>
          </a:p>
          <a:p>
            <a:endParaRPr lang="ru-RU" altLang="uk-UA" dirty="0"/>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168" y="693199"/>
            <a:ext cx="4727448" cy="4609668"/>
          </a:xfrm>
          <a:prstGeom prst="rect">
            <a:avLst/>
          </a:prstGeom>
        </p:spPr>
      </p:pic>
    </p:spTree>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Прямоугольник 5"/>
          <p:cNvSpPr/>
          <p:nvPr/>
        </p:nvSpPr>
        <p:spPr>
          <a:xfrm>
            <a:off x="0" y="1109663"/>
            <a:ext cx="9067800" cy="400110"/>
          </a:xfrm>
          <a:prstGeom prst="rect">
            <a:avLst/>
          </a:prstGeom>
        </p:spPr>
        <p:txBody>
          <a:bodyPr>
            <a:spAutoFit/>
          </a:bodyPr>
          <a:lstStyle/>
          <a:p>
            <a:pPr algn="just" eaLnBrk="1" fontAlgn="auto" hangingPunct="1">
              <a:spcBef>
                <a:spcPts val="0"/>
              </a:spcBef>
              <a:spcAft>
                <a:spcPts val="0"/>
              </a:spcAft>
              <a:defRPr/>
            </a:pPr>
            <a:r>
              <a:rPr lang="uk-UA" sz="2000" dirty="0">
                <a:solidFill>
                  <a:srgbClr val="002060"/>
                </a:solidFill>
                <a:latin typeface="Times New Roman" panose="02020603050405020304" pitchFamily="18" charset="0"/>
                <a:cs typeface="Times New Roman" panose="02020603050405020304" pitchFamily="18" charset="0"/>
              </a:rPr>
              <a:t>	</a:t>
            </a:r>
          </a:p>
        </p:txBody>
      </p:sp>
      <p:sp>
        <p:nvSpPr>
          <p:cNvPr id="3" name="Прямоугольник 2"/>
          <p:cNvSpPr/>
          <p:nvPr/>
        </p:nvSpPr>
        <p:spPr>
          <a:xfrm>
            <a:off x="155448" y="356621"/>
            <a:ext cx="8988552" cy="4870564"/>
          </a:xfrm>
          <a:prstGeom prst="rect">
            <a:avLst/>
          </a:prstGeom>
        </p:spPr>
        <p:txBody>
          <a:bodyPr wrap="square">
            <a:spAutoFit/>
          </a:bodyPr>
          <a:lstStyle/>
          <a:p>
            <a:pPr algn="just">
              <a:lnSpc>
                <a:spcPct val="115000"/>
              </a:lnSpc>
              <a:spcAft>
                <a:spcPts val="0"/>
              </a:spcAft>
            </a:pPr>
            <a:endParaRPr lang="uk-UA" dirty="0" smtClean="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endParaRPr lang="uk-UA"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uk-UA" dirty="0"/>
              <a:t> </a:t>
            </a:r>
            <a:r>
              <a:rPr lang="uk-UA" dirty="0" smtClean="0"/>
              <a:t>   </a:t>
            </a:r>
            <a:r>
              <a:rPr lang="uk-UA" dirty="0" smtClean="0">
                <a:latin typeface="Times New Roman" panose="02020603050405020304" pitchFamily="18" charset="0"/>
                <a:cs typeface="Times New Roman" panose="02020603050405020304" pitchFamily="18" charset="0"/>
              </a:rPr>
              <a:t>Предмет </a:t>
            </a:r>
            <a:r>
              <a:rPr lang="uk-UA" dirty="0">
                <a:latin typeface="Times New Roman" panose="02020603050405020304" pitchFamily="18" charset="0"/>
                <a:cs typeface="Times New Roman" panose="02020603050405020304" pitchFamily="18" charset="0"/>
              </a:rPr>
              <a:t>«Основи здоров’я» – унікальне досягнення сучасної української школи. Він дає дітям шанс запрограмувати своє майбутнє на успіх. Адже в наш час недостатньо бути лише хорошим фахівцем. Треба набути багатьох навичок: уміти продемонструвати гідність і самоконтроль, високі моральні якості, здатність долати труднощі, уміння спілкуватися, мотивувати і переконувати, працювати в команді й досягти успіху. Досягти цього можна за умови ефективного навчання, що приносить задоволення дітям</a:t>
            </a:r>
            <a:r>
              <a:rPr lang="uk-UA" dirty="0" smtClean="0">
                <a:latin typeface="Times New Roman" panose="02020603050405020304" pitchFamily="18" charset="0"/>
                <a:cs typeface="Times New Roman" panose="02020603050405020304" pitchFamily="18" charset="0"/>
              </a:rPr>
              <a:t>.</a:t>
            </a:r>
          </a:p>
          <a:p>
            <a:pPr algn="just">
              <a:lnSpc>
                <a:spcPct val="115000"/>
              </a:lnSpc>
              <a:spcAft>
                <a:spcPts val="0"/>
              </a:spcAft>
            </a:pPr>
            <a:r>
              <a:rPr lang="uk-UA" dirty="0">
                <a:latin typeface="Times New Roman" panose="02020603050405020304" pitchFamily="18" charset="0"/>
                <a:ea typeface="Calibri" panose="020F0502020204030204" pitchFamily="34" charset="0"/>
                <a:cs typeface="Times New Roman" panose="02020603050405020304" pitchFamily="18" charset="0"/>
              </a:rPr>
              <a:t> </a:t>
            </a:r>
            <a:r>
              <a:rPr lang="uk-UA" dirty="0" smtClean="0">
                <a:latin typeface="Times New Roman" panose="02020603050405020304" pitchFamily="18" charset="0"/>
                <a:ea typeface="Calibri" panose="020F0502020204030204" pitchFamily="34" charset="0"/>
                <a:cs typeface="Times New Roman" panose="02020603050405020304" pitchFamily="18" charset="0"/>
              </a:rPr>
              <a:t>    Метою </a:t>
            </a:r>
            <a:r>
              <a:rPr lang="uk-UA" dirty="0">
                <a:latin typeface="Times New Roman" panose="02020603050405020304" pitchFamily="18" charset="0"/>
                <a:ea typeface="Calibri" panose="020F0502020204030204" pitchFamily="34" charset="0"/>
                <a:cs typeface="Times New Roman" panose="02020603050405020304" pitchFamily="18" charset="0"/>
              </a:rPr>
              <a:t>базової середньої освіти (відповідно до  Державного Стандарту) є розвиток природних здібностей, інтересів, обдарувань учнів, формування </a:t>
            </a:r>
            <a:r>
              <a:rPr lang="uk-UA" dirty="0" err="1">
                <a:latin typeface="Times New Roman" panose="02020603050405020304" pitchFamily="18" charset="0"/>
                <a:ea typeface="Calibri" panose="020F0502020204030204" pitchFamily="34" charset="0"/>
                <a:cs typeface="Times New Roman" panose="02020603050405020304" pitchFamily="18" charset="0"/>
              </a:rPr>
              <a:t>компетентностей</a:t>
            </a:r>
            <a:r>
              <a:rPr lang="uk-UA" dirty="0">
                <a:latin typeface="Times New Roman" panose="02020603050405020304" pitchFamily="18" charset="0"/>
                <a:ea typeface="Calibri" panose="020F0502020204030204" pitchFamily="34" charset="0"/>
                <a:cs typeface="Times New Roman" panose="02020603050405020304" pitchFamily="18" charset="0"/>
              </a:rPr>
              <a:t>, необхідних для їх соціалізації та громадянської активності, свідомого вибору подальшого життєвого шляху та самореалізації, продовження навчання на рівні профільної освіти або здобуття професії, виховання відповідального, шанобливого ставлення до родини, суспільства, навколишнього природного середовища, національних та культурних цінностей українського народу.</a:t>
            </a:r>
            <a:endParaRPr lang="uk-UA" sz="1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99449" y="786384"/>
            <a:ext cx="2892550" cy="2490216"/>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99448" y="3276600"/>
            <a:ext cx="2892552" cy="2813304"/>
          </a:xfrm>
          <a:prstGeom prst="rect">
            <a:avLst/>
          </a:prstGeom>
        </p:spPr>
      </p:pic>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31775" y="414338"/>
            <a:ext cx="8829929" cy="1525587"/>
          </a:xfrm>
        </p:spPr>
        <p:txBody>
          <a:bodyPr wrap="square" numCol="1" anchorCtr="0" compatLnSpc="1">
            <a:prstTxWarp prst="textNoShape">
              <a:avLst/>
            </a:prstTxWarp>
            <a:noAutofit/>
          </a:bodyPr>
          <a:lstStyle/>
          <a:p>
            <a:pPr algn="ctr">
              <a:lnSpc>
                <a:spcPct val="115000"/>
              </a:lnSpc>
              <a:spcAft>
                <a:spcPts val="0"/>
              </a:spcAft>
            </a:pPr>
            <a:r>
              <a:rPr lang="uk-UA" altLang="ru-RU" sz="2400" b="1" dirty="0" smtClean="0">
                <a:solidFill>
                  <a:srgbClr val="0000FF"/>
                </a:solidFill>
                <a:latin typeface="Segoe Script" panose="030B0504020000000003" pitchFamily="66" charset="0"/>
              </a:rPr>
              <a:t/>
            </a:r>
            <a:br>
              <a:rPr lang="uk-UA" altLang="ru-RU" sz="2400" b="1" dirty="0" smtClean="0">
                <a:solidFill>
                  <a:srgbClr val="0000FF"/>
                </a:solidFill>
                <a:latin typeface="Segoe Script" panose="030B0504020000000003" pitchFamily="66" charset="0"/>
              </a:rPr>
            </a:br>
            <a:r>
              <a:rPr lang="uk-UA" altLang="ru-RU" sz="2400" b="1" dirty="0">
                <a:solidFill>
                  <a:srgbClr val="0000FF"/>
                </a:solidFill>
                <a:latin typeface="Segoe Script" panose="030B0504020000000003" pitchFamily="66" charset="0"/>
              </a:rPr>
              <a:t/>
            </a:r>
            <a:br>
              <a:rPr lang="uk-UA" altLang="ru-RU" sz="2400" b="1" dirty="0">
                <a:solidFill>
                  <a:srgbClr val="0000FF"/>
                </a:solidFill>
                <a:latin typeface="Segoe Script" panose="030B0504020000000003" pitchFamily="66" charset="0"/>
              </a:rPr>
            </a:br>
            <a:r>
              <a:rPr lang="uk-UA" altLang="ru-RU" sz="2400" b="1" dirty="0" smtClean="0">
                <a:solidFill>
                  <a:srgbClr val="002060"/>
                </a:solidFill>
                <a:latin typeface="Times New Roman" panose="02020603050405020304" pitchFamily="18" charset="0"/>
                <a:cs typeface="Times New Roman" panose="02020603050405020304" pitchFamily="18" charset="0"/>
              </a:rPr>
              <a:t>Проблемне питання:</a:t>
            </a:r>
            <a:r>
              <a:rPr lang="uk-UA" altLang="ru-RU" sz="2400" dirty="0" smtClean="0">
                <a:solidFill>
                  <a:schemeClr val="tx1"/>
                </a:solidFill>
                <a:latin typeface="Georgia" panose="02040502050405020303" pitchFamily="18" charset="0"/>
              </a:rPr>
              <a:t> </a:t>
            </a:r>
            <a:r>
              <a:rPr lang="uk-UA" altLang="ru-RU" sz="2400" b="1" dirty="0" smtClean="0">
                <a:solidFill>
                  <a:srgbClr val="6F181A"/>
                </a:solidFill>
                <a:latin typeface="Times New Roman" panose="02020603050405020304" pitchFamily="18" charset="0"/>
                <a:ea typeface="Verdana" panose="020B0604030504040204" pitchFamily="34" charset="0"/>
                <a:cs typeface="Times New Roman" panose="02020603050405020304" pitchFamily="18" charset="0"/>
              </a:rPr>
              <a:t>«</a:t>
            </a:r>
            <a:r>
              <a:rPr lang="uk-UA" sz="24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uk-UA" sz="2400" b="1"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Використання </a:t>
            </a:r>
            <a:r>
              <a:rPr lang="uk-UA" sz="24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інтерактивних </a:t>
            </a:r>
            <a:r>
              <a:rPr lang="uk-UA" sz="2400" b="1" dirty="0" err="1"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методик</a:t>
            </a:r>
            <a:r>
              <a:rPr lang="uk-UA" sz="2400" b="1"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r>
            <a:br>
              <a:rPr lang="uk-UA" sz="2400" b="1"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br>
            <a:r>
              <a:rPr lang="uk-UA" sz="2400" b="1"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uk-UA" sz="24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на </a:t>
            </a:r>
            <a:r>
              <a:rPr lang="uk-UA" sz="2400" b="1"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уроках</a:t>
            </a:r>
            <a:r>
              <a:rPr lang="uk-UA" sz="24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основ </a:t>
            </a:r>
            <a:r>
              <a:rPr lang="uk-UA" sz="2400" b="1"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здоров</a:t>
            </a:r>
            <a:r>
              <a:rPr lang="ru-RU" sz="24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r>
              <a:rPr lang="uk-UA" sz="2400" b="1"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я</a:t>
            </a:r>
            <a:r>
              <a:rPr lang="uk-UA" sz="1800" dirty="0" smtClean="0">
                <a:solidFill>
                  <a:schemeClr val="tx1"/>
                </a:solidFill>
                <a:latin typeface="Calibri" panose="020F0502020204030204" pitchFamily="34" charset="0"/>
                <a:ea typeface="Times New Roman" panose="02020603050405020304" pitchFamily="18" charset="0"/>
                <a:cs typeface="Times New Roman" panose="02020603050405020304" pitchFamily="18" charset="0"/>
              </a:rPr>
              <a:t> </a:t>
            </a:r>
            <a:r>
              <a:rPr lang="uk-UA" altLang="ru-RU" sz="2400" b="1" dirty="0" smtClean="0">
                <a:solidFill>
                  <a:srgbClr val="6F181A"/>
                </a:solidFill>
                <a:latin typeface="Times New Roman" panose="02020603050405020304" pitchFamily="18" charset="0"/>
                <a:ea typeface="Verdana" panose="020B0604030504040204" pitchFamily="34" charset="0"/>
                <a:cs typeface="Times New Roman" panose="02020603050405020304" pitchFamily="18" charset="0"/>
              </a:rPr>
              <a:t>»</a:t>
            </a:r>
            <a:endParaRPr lang="ru-RU" altLang="ru-RU" sz="2400" b="1" dirty="0" smtClean="0">
              <a:solidFill>
                <a:srgbClr val="6F181A"/>
              </a:solidFill>
              <a:latin typeface="Times New Roman" panose="02020603050405020304" pitchFamily="18" charset="0"/>
              <a:ea typeface="Verdana" panose="020B0604030504040204" pitchFamily="34" charset="0"/>
              <a:cs typeface="Times New Roman" panose="02020603050405020304" pitchFamily="18" charset="0"/>
            </a:endParaRPr>
          </a:p>
        </p:txBody>
      </p:sp>
      <p:sp>
        <p:nvSpPr>
          <p:cNvPr id="7" name="Объект 6"/>
          <p:cNvSpPr>
            <a:spLocks noGrp="1"/>
          </p:cNvSpPr>
          <p:nvPr>
            <p:ph type="subTitle" idx="1"/>
          </p:nvPr>
        </p:nvSpPr>
        <p:spPr>
          <a:xfrm>
            <a:off x="231775" y="2112963"/>
            <a:ext cx="8977313" cy="4048125"/>
          </a:xfrm>
        </p:spPr>
        <p:txBody>
          <a:bodyPr>
            <a:normAutofit fontScale="92500" lnSpcReduction="20000"/>
          </a:bodyPr>
          <a:lstStyle/>
          <a:p>
            <a:pPr eaLnBrk="1" hangingPunct="1">
              <a:defRPr/>
            </a:pPr>
            <a:r>
              <a:rPr lang="uk-UA" altLang="ru-RU" sz="2400" b="1" dirty="0" smtClean="0">
                <a:solidFill>
                  <a:srgbClr val="002060"/>
                </a:solidFill>
                <a:latin typeface="Times New Roman" panose="02020603050405020304" pitchFamily="18" charset="0"/>
                <a:cs typeface="Times New Roman" panose="02020603050405020304" pitchFamily="18" charset="0"/>
              </a:rPr>
              <a:t>АКТУАЛЬНІСТЬ: </a:t>
            </a:r>
            <a:r>
              <a:rPr lang="uk-UA" altLang="ru-RU" dirty="0" smtClean="0">
                <a:solidFill>
                  <a:schemeClr val="tx1"/>
                </a:solidFill>
                <a:latin typeface="Times New Roman" panose="02020603050405020304" pitchFamily="18" charset="0"/>
                <a:cs typeface="Times New Roman" panose="02020603050405020304" pitchFamily="18" charset="0"/>
              </a:rPr>
              <a:t>новий Державний стандарт освіти ґрунтується на розвитку у вивченні інновацій учнів в предметній, інформаційно- цифровій, підприємницькій та соціальній практиці. Тому актуальним стає формування цілісного погляду на навколишній світ і місце людини в ньому. </a:t>
            </a:r>
            <a:endParaRPr lang="ru-RU" altLang="ru-RU" dirty="0" smtClean="0">
              <a:solidFill>
                <a:schemeClr val="tx1"/>
              </a:solidFill>
              <a:latin typeface="Times New Roman" panose="02020603050405020304" pitchFamily="18" charset="0"/>
              <a:cs typeface="Times New Roman" panose="02020603050405020304" pitchFamily="18" charset="0"/>
            </a:endParaRPr>
          </a:p>
          <a:p>
            <a:r>
              <a:rPr lang="uk-UA" altLang="ru-RU" sz="2400" b="1" dirty="0" smtClean="0">
                <a:solidFill>
                  <a:srgbClr val="002060"/>
                </a:solidFill>
                <a:latin typeface="Times New Roman" panose="02020603050405020304" pitchFamily="18" charset="0"/>
                <a:cs typeface="Times New Roman" panose="02020603050405020304" pitchFamily="18" charset="0"/>
              </a:rPr>
              <a:t>ІДЕЯ</a:t>
            </a:r>
            <a:r>
              <a:rPr lang="uk-UA" altLang="ru-RU" b="1" dirty="0" smtClean="0">
                <a:solidFill>
                  <a:srgbClr val="002060"/>
                </a:solidFill>
                <a:latin typeface="Times New Roman" panose="02020603050405020304" pitchFamily="18" charset="0"/>
                <a:cs typeface="Times New Roman" panose="02020603050405020304" pitchFamily="18" charset="0"/>
              </a:rPr>
              <a:t>:</a:t>
            </a:r>
            <a:r>
              <a:rPr lang="uk-UA" dirty="0" smtClean="0"/>
              <a:t>. </a:t>
            </a:r>
            <a:r>
              <a:rPr lang="uk-UA" dirty="0">
                <a:solidFill>
                  <a:schemeClr val="tx1"/>
                </a:solidFill>
                <a:latin typeface="Times New Roman" panose="02020603050405020304" pitchFamily="18" charset="0"/>
                <a:cs typeface="Times New Roman" panose="02020603050405020304" pitchFamily="18" charset="0"/>
              </a:rPr>
              <a:t>керуючись </a:t>
            </a:r>
            <a:r>
              <a:rPr lang="uk-UA" dirty="0" smtClean="0">
                <a:solidFill>
                  <a:schemeClr val="tx1"/>
                </a:solidFill>
                <a:latin typeface="Times New Roman" panose="02020603050405020304" pitchFamily="18" charset="0"/>
                <a:cs typeface="Times New Roman" panose="02020603050405020304" pitchFamily="18" charset="0"/>
              </a:rPr>
              <a:t>роботі </a:t>
            </a:r>
            <a:r>
              <a:rPr lang="uk-UA" dirty="0">
                <a:solidFill>
                  <a:schemeClr val="tx1"/>
                </a:solidFill>
                <a:latin typeface="Times New Roman" panose="02020603050405020304" pitchFamily="18" charset="0"/>
                <a:cs typeface="Times New Roman" panose="02020603050405020304" pitchFamily="18" charset="0"/>
              </a:rPr>
              <a:t>принципами взаєморозуміння і поваги, любові до дитини, формуючи життєтворчі та </a:t>
            </a:r>
            <a:r>
              <a:rPr lang="uk-UA" dirty="0" err="1">
                <a:solidFill>
                  <a:schemeClr val="tx1"/>
                </a:solidFill>
                <a:latin typeface="Times New Roman" panose="02020603050405020304" pitchFamily="18" charset="0"/>
                <a:cs typeface="Times New Roman" panose="02020603050405020304" pitchFamily="18" charset="0"/>
              </a:rPr>
              <a:t>здоров'язбережувальні</a:t>
            </a:r>
            <a:r>
              <a:rPr lang="uk-UA" dirty="0">
                <a:solidFill>
                  <a:schemeClr val="tx1"/>
                </a:solidFill>
                <a:latin typeface="Times New Roman" panose="02020603050405020304" pitchFamily="18" charset="0"/>
                <a:cs typeface="Times New Roman" panose="02020603050405020304" pitchFamily="18" charset="0"/>
              </a:rPr>
              <a:t> компетентності,  </a:t>
            </a:r>
            <a:r>
              <a:rPr lang="uk-UA" dirty="0" err="1" smtClean="0">
                <a:solidFill>
                  <a:schemeClr val="tx1"/>
                </a:solidFill>
                <a:latin typeface="Times New Roman" panose="02020603050405020304" pitchFamily="18" charset="0"/>
                <a:cs typeface="Times New Roman" panose="02020603050405020304" pitchFamily="18" charset="0"/>
              </a:rPr>
              <a:t>допомагти</a:t>
            </a:r>
            <a:r>
              <a:rPr lang="uk-UA" dirty="0" smtClean="0">
                <a:solidFill>
                  <a:schemeClr val="tx1"/>
                </a:solidFill>
                <a:latin typeface="Times New Roman" panose="02020603050405020304" pitchFamily="18" charset="0"/>
                <a:cs typeface="Times New Roman" panose="02020603050405020304" pitchFamily="18" charset="0"/>
              </a:rPr>
              <a:t> учням, </a:t>
            </a:r>
            <a:r>
              <a:rPr lang="uk-UA" dirty="0">
                <a:solidFill>
                  <a:schemeClr val="tx1"/>
                </a:solidFill>
                <a:latin typeface="Times New Roman" panose="02020603050405020304" pitchFamily="18" charset="0"/>
                <a:cs typeface="Times New Roman" panose="02020603050405020304" pitchFamily="18" charset="0"/>
              </a:rPr>
              <a:t>якнайповніше себе проявити, реалізувати свій творчий потенціал.  Створення гуманної атмосфери, ситуацій успіху, психологічного комфорту в ході уроку сприяє формуванню  бережного ставлення до здоров’я один одного, чуйності, вміння працювати в команді, сприяє  саморозвитку та творчому зростанню учнів.</a:t>
            </a:r>
          </a:p>
          <a:p>
            <a:r>
              <a:rPr lang="uk-UA" sz="2400" dirty="0">
                <a:solidFill>
                  <a:schemeClr val="tx1"/>
                </a:solidFill>
                <a:latin typeface="Times New Roman" panose="02020603050405020304" pitchFamily="18" charset="0"/>
                <a:cs typeface="Times New Roman" panose="02020603050405020304" pitchFamily="18" charset="0"/>
              </a:rPr>
              <a:t> </a:t>
            </a:r>
            <a:r>
              <a:rPr lang="uk-UA" altLang="ru-RU" sz="2400" b="1" dirty="0" smtClean="0">
                <a:solidFill>
                  <a:srgbClr val="002060"/>
                </a:solidFill>
                <a:latin typeface="Times New Roman" panose="02020603050405020304" pitchFamily="18" charset="0"/>
                <a:cs typeface="Times New Roman" panose="02020603050405020304" pitchFamily="18" charset="0"/>
              </a:rPr>
              <a:t>МЕТА</a:t>
            </a:r>
            <a:r>
              <a:rPr lang="uk-UA" altLang="ru-RU" b="1" dirty="0" smtClean="0">
                <a:solidFill>
                  <a:srgbClr val="002060"/>
                </a:solidFill>
                <a:latin typeface="Times New Roman" panose="02020603050405020304" pitchFamily="18" charset="0"/>
                <a:cs typeface="Times New Roman" panose="02020603050405020304" pitchFamily="18" charset="0"/>
              </a:rPr>
              <a:t>:</a:t>
            </a:r>
            <a:r>
              <a:rPr lang="uk-UA" dirty="0"/>
              <a:t> </a:t>
            </a:r>
            <a:r>
              <a:rPr lang="uk-UA" dirty="0">
                <a:solidFill>
                  <a:schemeClr val="tx1"/>
                </a:solidFill>
                <a:latin typeface="Times New Roman" panose="02020603050405020304" pitchFamily="18" charset="0"/>
                <a:cs typeface="Times New Roman" panose="02020603050405020304" pitchFamily="18" charset="0"/>
              </a:rPr>
              <a:t>В</a:t>
            </a:r>
            <a:r>
              <a:rPr lang="uk-UA" dirty="0" smtClean="0">
                <a:solidFill>
                  <a:schemeClr val="tx1"/>
                </a:solidFill>
                <a:latin typeface="Times New Roman" panose="02020603050405020304" pitchFamily="18" charset="0"/>
                <a:cs typeface="Times New Roman" panose="02020603050405020304" pitchFamily="18" charset="0"/>
              </a:rPr>
              <a:t>иховання </a:t>
            </a:r>
            <a:r>
              <a:rPr lang="uk-UA" dirty="0">
                <a:solidFill>
                  <a:schemeClr val="tx1"/>
                </a:solidFill>
                <a:latin typeface="Times New Roman" panose="02020603050405020304" pitchFamily="18" charset="0"/>
                <a:cs typeface="Times New Roman" panose="02020603050405020304" pitchFamily="18" charset="0"/>
              </a:rPr>
              <a:t>у дітей  свідомого ставлення до свого здоров’я та здоров’я інших громадян як найвищої соціальної цінності, формування засад здорового способу життя, збереження і зміцнення фізичного, соціального , духовного та психічного здоров’я</a:t>
            </a:r>
            <a:r>
              <a:rPr lang="uk-UA" altLang="ru-RU" b="1" dirty="0" smtClean="0">
                <a:solidFill>
                  <a:schemeClr val="tx1"/>
                </a:solidFill>
                <a:latin typeface="Times New Roman" panose="02020603050405020304" pitchFamily="18" charset="0"/>
                <a:cs typeface="Times New Roman" panose="02020603050405020304" pitchFamily="18" charset="0"/>
              </a:rPr>
              <a:t>.</a:t>
            </a:r>
            <a:endParaRPr lang="ru-RU" altLang="ru-RU" b="1" dirty="0" smtClean="0">
              <a:solidFill>
                <a:schemeClr val="tx1"/>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34856" y="1024129"/>
            <a:ext cx="3057144" cy="446227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1000"/>
                                        <p:tgtEl>
                                          <p:spTgt spid="2"/>
                                        </p:tgtEl>
                                      </p:cBhvr>
                                    </p:animEffect>
                                  </p:childTnLst>
                                </p:cTn>
                              </p:par>
                            </p:childTnLst>
                          </p:cTn>
                        </p:par>
                        <p:par>
                          <p:cTn id="8" fill="hold" nodeType="afterGroup">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10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2"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2000"/>
                            </p:stCondLst>
                            <p:childTnLst>
                              <p:par>
                                <p:cTn id="14" presetID="2" presetClass="entr" presetSubtype="8" fill="hold" grpId="0" nodeType="afterEffect">
                                  <p:stCondLst>
                                    <p:cond delay="0"/>
                                  </p:stCondLst>
                                  <p:childTnLst>
                                    <p:set>
                                      <p:cBhvr>
                                        <p:cTn id="15" dur="1" fill="hold">
                                          <p:stCondLst>
                                            <p:cond delay="0"/>
                                          </p:stCondLst>
                                        </p:cTn>
                                        <p:tgtEl>
                                          <p:spTgt spid="7">
                                            <p:txEl>
                                              <p:pRg st="1" end="1"/>
                                            </p:txEl>
                                          </p:spTgt>
                                        </p:tgtEl>
                                        <p:attrNameLst>
                                          <p:attrName>style.visibility</p:attrName>
                                        </p:attrNameLst>
                                      </p:cBhvr>
                                      <p:to>
                                        <p:strVal val="visible"/>
                                      </p:to>
                                    </p:set>
                                    <p:anim calcmode="lin" valueType="num">
                                      <p:cBhvr additive="base">
                                        <p:cTn id="16" dur="10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17" dur="10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8" fill="hold" grpId="0" nodeType="after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 calcmode="lin" valueType="num">
                                      <p:cBhvr additive="base">
                                        <p:cTn id="21" dur="10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2" dur="1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pPr>
              <a:defRPr/>
            </a:pPr>
            <a:fld id="{8DBC9E55-5634-4902-80D3-404B094A779D}" type="datetime1">
              <a:rPr lang="ru-RU" smtClean="0"/>
              <a:t>12.03.2025</a:t>
            </a:fld>
            <a:endParaRPr lang="ru-RU"/>
          </a:p>
        </p:txBody>
      </p:sp>
      <p:sp>
        <p:nvSpPr>
          <p:cNvPr id="5" name="Номер слайда 4"/>
          <p:cNvSpPr>
            <a:spLocks noGrp="1"/>
          </p:cNvSpPr>
          <p:nvPr>
            <p:ph type="sldNum" sz="quarter" idx="12"/>
          </p:nvPr>
        </p:nvSpPr>
        <p:spPr/>
        <p:txBody>
          <a:bodyPr/>
          <a:lstStyle/>
          <a:p>
            <a:pPr>
              <a:defRPr/>
            </a:pPr>
            <a:fld id="{9665ECCB-289B-44F5-9F5E-5B5EC7894C4F}" type="slidenum">
              <a:rPr lang="ru-RU" altLang="uk-UA" smtClean="0"/>
              <a:pPr>
                <a:defRPr/>
              </a:pPr>
              <a:t>5</a:t>
            </a:fld>
            <a:endParaRPr lang="ru-RU" altLang="uk-UA"/>
          </a:p>
        </p:txBody>
      </p:sp>
      <p:sp>
        <p:nvSpPr>
          <p:cNvPr id="6" name="Прямоугольник 5"/>
          <p:cNvSpPr/>
          <p:nvPr/>
        </p:nvSpPr>
        <p:spPr>
          <a:xfrm>
            <a:off x="2049903" y="0"/>
            <a:ext cx="6965368" cy="1354217"/>
          </a:xfrm>
          <a:prstGeom prst="rect">
            <a:avLst/>
          </a:prstGeom>
          <a:noFill/>
        </p:spPr>
        <p:txBody>
          <a:bodyPr wrap="none" lIns="91440" tIns="45720" rIns="91440" bIns="45720">
            <a:spAutoFit/>
          </a:bodyPr>
          <a:lstStyle/>
          <a:p>
            <a:pPr algn="ctr"/>
            <a:r>
              <a:rPr lang="ru-RU" sz="5400" b="0" cap="none" spc="0" dirty="0" err="1" smtClean="0">
                <a:ln w="0"/>
                <a:solidFill>
                  <a:schemeClr val="tx1"/>
                </a:solidFill>
                <a:effectLst>
                  <a:outerShdw blurRad="38100" dist="19050" dir="2700000" algn="tl" rotWithShape="0">
                    <a:schemeClr val="dk1">
                      <a:alpha val="40000"/>
                    </a:schemeClr>
                  </a:outerShdw>
                </a:effectLst>
              </a:rPr>
              <a:t>Професійна</a:t>
            </a:r>
            <a:r>
              <a:rPr lang="ru-RU" sz="5400" b="0" cap="none" spc="0" dirty="0" smtClean="0">
                <a:ln w="0"/>
                <a:solidFill>
                  <a:schemeClr val="tx1"/>
                </a:solidFill>
                <a:effectLst>
                  <a:outerShdw blurRad="38100" dist="19050" dir="2700000" algn="tl" rotWithShape="0">
                    <a:schemeClr val="dk1">
                      <a:alpha val="40000"/>
                    </a:schemeClr>
                  </a:outerShdw>
                </a:effectLst>
              </a:rPr>
              <a:t> </a:t>
            </a:r>
            <a:r>
              <a:rPr lang="ru-RU" sz="5400" b="0" cap="none" spc="0" dirty="0" err="1" smtClean="0">
                <a:ln w="0"/>
                <a:solidFill>
                  <a:schemeClr val="tx1"/>
                </a:solidFill>
                <a:effectLst>
                  <a:outerShdw blurRad="38100" dist="19050" dir="2700000" algn="tl" rotWithShape="0">
                    <a:schemeClr val="dk1">
                      <a:alpha val="40000"/>
                    </a:schemeClr>
                  </a:outerShdw>
                </a:effectLst>
              </a:rPr>
              <a:t>діяльність</a:t>
            </a:r>
            <a:r>
              <a:rPr lang="ru-RU" sz="5400" b="0" cap="none" spc="0" dirty="0" smtClean="0">
                <a:ln w="0"/>
                <a:solidFill>
                  <a:schemeClr val="tx1"/>
                </a:solidFill>
                <a:effectLst>
                  <a:outerShdw blurRad="38100" dist="19050" dir="2700000" algn="tl" rotWithShape="0">
                    <a:schemeClr val="dk1">
                      <a:alpha val="40000"/>
                    </a:schemeClr>
                  </a:outerShdw>
                </a:effectLst>
              </a:rPr>
              <a:t> </a:t>
            </a:r>
          </a:p>
          <a:p>
            <a:pPr algn="ctr"/>
            <a:r>
              <a:rPr lang="ru-RU" sz="2800" i="1" dirty="0" err="1" smtClean="0">
                <a:ln w="0"/>
                <a:effectLst>
                  <a:outerShdw blurRad="38100" dist="19050" dir="2700000" algn="tl" rotWithShape="0">
                    <a:schemeClr val="dk1">
                      <a:alpha val="40000"/>
                    </a:schemeClr>
                  </a:outerShdw>
                </a:effectLst>
              </a:rPr>
              <a:t>Мої</a:t>
            </a:r>
            <a:r>
              <a:rPr lang="ru-RU" sz="2800" i="1" dirty="0" smtClean="0">
                <a:ln w="0"/>
                <a:effectLst>
                  <a:outerShdw blurRad="38100" dist="19050" dir="2700000" algn="tl" rotWithShape="0">
                    <a:schemeClr val="dk1">
                      <a:alpha val="40000"/>
                    </a:schemeClr>
                  </a:outerShdw>
                </a:effectLst>
              </a:rPr>
              <a:t> </a:t>
            </a:r>
            <a:r>
              <a:rPr lang="ru-RU" sz="2800" i="1" dirty="0" err="1" smtClean="0">
                <a:ln w="0"/>
                <a:effectLst>
                  <a:outerShdw blurRad="38100" dist="19050" dir="2700000" algn="tl" rotWithShape="0">
                    <a:schemeClr val="dk1">
                      <a:alpha val="40000"/>
                    </a:schemeClr>
                  </a:outerShdw>
                </a:effectLst>
              </a:rPr>
              <a:t>офіційні</a:t>
            </a:r>
            <a:r>
              <a:rPr lang="ru-RU" sz="2800" i="1" dirty="0" smtClean="0">
                <a:ln w="0"/>
                <a:effectLst>
                  <a:outerShdw blurRad="38100" dist="19050" dir="2700000" algn="tl" rotWithShape="0">
                    <a:schemeClr val="dk1">
                      <a:alpha val="40000"/>
                    </a:schemeClr>
                  </a:outerShdw>
                </a:effectLst>
              </a:rPr>
              <a:t> </a:t>
            </a:r>
            <a:r>
              <a:rPr lang="ru-RU" sz="2800" i="1" dirty="0" err="1" smtClean="0">
                <a:ln w="0"/>
                <a:effectLst>
                  <a:outerShdw blurRad="38100" dist="19050" dir="2700000" algn="tl" rotWithShape="0">
                    <a:schemeClr val="dk1">
                      <a:alpha val="40000"/>
                    </a:schemeClr>
                  </a:outerShdw>
                </a:effectLst>
              </a:rPr>
              <a:t>документи</a:t>
            </a:r>
            <a:endParaRPr lang="ru-RU" sz="2800" b="0" i="1" cap="none" spc="0" dirty="0">
              <a:ln w="0"/>
              <a:solidFill>
                <a:schemeClr val="tx1"/>
              </a:solidFill>
              <a:effectLst>
                <a:outerShdw blurRad="38100" dist="19050" dir="2700000" algn="tl" rotWithShape="0">
                  <a:schemeClr val="dk1">
                    <a:alpha val="40000"/>
                  </a:schemeClr>
                </a:outerShdw>
              </a:effectLst>
            </a:endParaRPr>
          </a:p>
        </p:txBody>
      </p:sp>
      <p:sp>
        <p:nvSpPr>
          <p:cNvPr id="10" name="Прямоугольник 9"/>
          <p:cNvSpPr/>
          <p:nvPr/>
        </p:nvSpPr>
        <p:spPr>
          <a:xfrm>
            <a:off x="5859294" y="3814760"/>
            <a:ext cx="6096000" cy="1323439"/>
          </a:xfrm>
          <a:prstGeom prst="rect">
            <a:avLst/>
          </a:prstGeom>
        </p:spPr>
        <p:txBody>
          <a:bodyPr>
            <a:spAutoFit/>
          </a:bodyPr>
          <a:lstStyle/>
          <a:p>
            <a:pPr algn="r"/>
            <a:r>
              <a:rPr lang="ru-RU" sz="1600" b="1" i="1" dirty="0">
                <a:solidFill>
                  <a:srgbClr val="FF0000"/>
                </a:solidFill>
                <a:latin typeface="Arial" panose="020B0604020202020204" pitchFamily="34" charset="0"/>
              </a:rPr>
              <a:t>«Учитель </a:t>
            </a:r>
            <a:r>
              <a:rPr lang="ru-RU" sz="1600" b="1" i="1" dirty="0" err="1">
                <a:solidFill>
                  <a:srgbClr val="FF0000"/>
                </a:solidFill>
                <a:latin typeface="Arial" panose="020B0604020202020204" pitchFamily="34" charset="0"/>
              </a:rPr>
              <a:t>живе</a:t>
            </a:r>
            <a:r>
              <a:rPr lang="ru-RU" sz="1600" b="1" i="1" dirty="0">
                <a:solidFill>
                  <a:srgbClr val="FF0000"/>
                </a:solidFill>
                <a:latin typeface="Arial" panose="020B0604020202020204" pitchFamily="34" charset="0"/>
              </a:rPr>
              <a:t> до тих </a:t>
            </a:r>
            <a:r>
              <a:rPr lang="ru-RU" sz="1600" b="1" i="1" dirty="0" err="1">
                <a:solidFill>
                  <a:srgbClr val="FF0000"/>
                </a:solidFill>
                <a:latin typeface="Arial" panose="020B0604020202020204" pitchFamily="34" charset="0"/>
              </a:rPr>
              <a:t>пір</a:t>
            </a:r>
            <a:r>
              <a:rPr lang="ru-RU" sz="1600" b="1" i="1" dirty="0">
                <a:solidFill>
                  <a:srgbClr val="FF0000"/>
                </a:solidFill>
                <a:latin typeface="Arial" panose="020B0604020202020204" pitchFamily="34" charset="0"/>
              </a:rPr>
              <a:t>, </a:t>
            </a:r>
            <a:endParaRPr lang="ru-RU" sz="1600" b="1" i="1" dirty="0" smtClean="0">
              <a:solidFill>
                <a:srgbClr val="FF0000"/>
              </a:solidFill>
              <a:latin typeface="Arial" panose="020B0604020202020204" pitchFamily="34" charset="0"/>
            </a:endParaRPr>
          </a:p>
          <a:p>
            <a:pPr algn="r"/>
            <a:r>
              <a:rPr lang="ru-RU" sz="1600" b="1" i="1" dirty="0" err="1" smtClean="0">
                <a:solidFill>
                  <a:srgbClr val="FF0000"/>
                </a:solidFill>
                <a:latin typeface="Arial" panose="020B0604020202020204" pitchFamily="34" charset="0"/>
              </a:rPr>
              <a:t>поки</a:t>
            </a:r>
            <a:r>
              <a:rPr lang="ru-RU" sz="1600" b="1" i="1" dirty="0" smtClean="0">
                <a:solidFill>
                  <a:srgbClr val="FF0000"/>
                </a:solidFill>
                <a:latin typeface="Arial" panose="020B0604020202020204" pitchFamily="34" charset="0"/>
              </a:rPr>
              <a:t> </a:t>
            </a:r>
            <a:r>
              <a:rPr lang="ru-RU" sz="1600" b="1" i="1" dirty="0" err="1">
                <a:solidFill>
                  <a:srgbClr val="FF0000"/>
                </a:solidFill>
                <a:latin typeface="Arial" panose="020B0604020202020204" pitchFamily="34" charset="0"/>
              </a:rPr>
              <a:t>він</a:t>
            </a:r>
            <a:r>
              <a:rPr lang="ru-RU" sz="1600" b="1" i="1" dirty="0">
                <a:solidFill>
                  <a:srgbClr val="FF0000"/>
                </a:solidFill>
                <a:latin typeface="Arial" panose="020B0604020202020204" pitchFamily="34" charset="0"/>
              </a:rPr>
              <a:t> </a:t>
            </a:r>
            <a:r>
              <a:rPr lang="ru-RU" sz="1600" b="1" i="1" dirty="0" err="1">
                <a:solidFill>
                  <a:srgbClr val="FF0000"/>
                </a:solidFill>
                <a:latin typeface="Arial" panose="020B0604020202020204" pitchFamily="34" charset="0"/>
              </a:rPr>
              <a:t>вчиться</a:t>
            </a:r>
            <a:r>
              <a:rPr lang="ru-RU" sz="1600" b="1" i="1" dirty="0" smtClean="0">
                <a:solidFill>
                  <a:srgbClr val="FF0000"/>
                </a:solidFill>
                <a:latin typeface="Arial" panose="020B0604020202020204" pitchFamily="34" charset="0"/>
              </a:rPr>
              <a:t>,</a:t>
            </a:r>
          </a:p>
          <a:p>
            <a:pPr algn="r"/>
            <a:r>
              <a:rPr lang="ru-RU" sz="1600" b="1" i="1" dirty="0" smtClean="0">
                <a:solidFill>
                  <a:srgbClr val="FF0000"/>
                </a:solidFill>
                <a:latin typeface="Arial" panose="020B0604020202020204" pitchFamily="34" charset="0"/>
              </a:rPr>
              <a:t> </a:t>
            </a:r>
            <a:r>
              <a:rPr lang="ru-RU" sz="1600" b="1" i="1" dirty="0">
                <a:solidFill>
                  <a:srgbClr val="FF0000"/>
                </a:solidFill>
                <a:latin typeface="Arial" panose="020B0604020202020204" pitchFamily="34" charset="0"/>
              </a:rPr>
              <a:t>як </a:t>
            </a:r>
            <a:r>
              <a:rPr lang="ru-RU" sz="1600" b="1" i="1" dirty="0" err="1">
                <a:solidFill>
                  <a:srgbClr val="FF0000"/>
                </a:solidFill>
                <a:latin typeface="Arial" panose="020B0604020202020204" pitchFamily="34" charset="0"/>
              </a:rPr>
              <a:t>тільки</a:t>
            </a:r>
            <a:r>
              <a:rPr lang="ru-RU" sz="1600" b="1" i="1" dirty="0">
                <a:solidFill>
                  <a:srgbClr val="FF0000"/>
                </a:solidFill>
                <a:latin typeface="Arial" panose="020B0604020202020204" pitchFamily="34" charset="0"/>
              </a:rPr>
              <a:t> </a:t>
            </a:r>
            <a:r>
              <a:rPr lang="ru-RU" sz="1600" b="1" i="1" dirty="0" err="1">
                <a:solidFill>
                  <a:srgbClr val="FF0000"/>
                </a:solidFill>
                <a:latin typeface="Arial" panose="020B0604020202020204" pitchFamily="34" charset="0"/>
              </a:rPr>
              <a:t>він</a:t>
            </a:r>
            <a:r>
              <a:rPr lang="ru-RU" sz="1600" b="1" i="1" dirty="0">
                <a:solidFill>
                  <a:srgbClr val="FF0000"/>
                </a:solidFill>
                <a:latin typeface="Arial" panose="020B0604020202020204" pitchFamily="34" charset="0"/>
              </a:rPr>
              <a:t> </a:t>
            </a:r>
            <a:r>
              <a:rPr lang="ru-RU" sz="1600" b="1" i="1" dirty="0" err="1">
                <a:solidFill>
                  <a:srgbClr val="FF0000"/>
                </a:solidFill>
                <a:latin typeface="Arial" panose="020B0604020202020204" pitchFamily="34" charset="0"/>
              </a:rPr>
              <a:t>перестає</a:t>
            </a:r>
            <a:r>
              <a:rPr lang="ru-RU" sz="1600" b="1" i="1" dirty="0">
                <a:solidFill>
                  <a:srgbClr val="FF0000"/>
                </a:solidFill>
                <a:latin typeface="Arial" panose="020B0604020202020204" pitchFamily="34" charset="0"/>
              </a:rPr>
              <a:t> </a:t>
            </a:r>
            <a:r>
              <a:rPr lang="ru-RU" sz="1600" b="1" i="1" dirty="0" err="1">
                <a:solidFill>
                  <a:srgbClr val="FF0000"/>
                </a:solidFill>
                <a:latin typeface="Arial" panose="020B0604020202020204" pitchFamily="34" charset="0"/>
              </a:rPr>
              <a:t>вчитися</a:t>
            </a:r>
            <a:r>
              <a:rPr lang="ru-RU" sz="1600" b="1" i="1" dirty="0">
                <a:solidFill>
                  <a:srgbClr val="FF0000"/>
                </a:solidFill>
                <a:latin typeface="Arial" panose="020B0604020202020204" pitchFamily="34" charset="0"/>
              </a:rPr>
              <a:t>, </a:t>
            </a:r>
            <a:endParaRPr lang="ru-RU" sz="1600" b="1" i="1" dirty="0" smtClean="0">
              <a:solidFill>
                <a:srgbClr val="FF0000"/>
              </a:solidFill>
              <a:latin typeface="Arial" panose="020B0604020202020204" pitchFamily="34" charset="0"/>
            </a:endParaRPr>
          </a:p>
          <a:p>
            <a:pPr algn="r"/>
            <a:r>
              <a:rPr lang="ru-RU" sz="1600" b="1" i="1" dirty="0" smtClean="0">
                <a:solidFill>
                  <a:srgbClr val="FF0000"/>
                </a:solidFill>
                <a:latin typeface="Arial" panose="020B0604020202020204" pitchFamily="34" charset="0"/>
              </a:rPr>
              <a:t>в </a:t>
            </a:r>
            <a:r>
              <a:rPr lang="ru-RU" sz="1600" b="1" i="1" dirty="0" err="1">
                <a:solidFill>
                  <a:srgbClr val="FF0000"/>
                </a:solidFill>
                <a:latin typeface="Arial" panose="020B0604020202020204" pitchFamily="34" charset="0"/>
              </a:rPr>
              <a:t>ньому</a:t>
            </a:r>
            <a:r>
              <a:rPr lang="ru-RU" sz="1600" b="1" i="1" dirty="0">
                <a:solidFill>
                  <a:srgbClr val="FF0000"/>
                </a:solidFill>
                <a:latin typeface="Arial" panose="020B0604020202020204" pitchFamily="34" charset="0"/>
              </a:rPr>
              <a:t> </a:t>
            </a:r>
            <a:r>
              <a:rPr lang="ru-RU" sz="1600" b="1" i="1" dirty="0" err="1">
                <a:solidFill>
                  <a:srgbClr val="FF0000"/>
                </a:solidFill>
                <a:latin typeface="Arial" panose="020B0604020202020204" pitchFamily="34" charset="0"/>
              </a:rPr>
              <a:t>помирає</a:t>
            </a:r>
            <a:r>
              <a:rPr lang="ru-RU" sz="1600" b="1" i="1" dirty="0">
                <a:solidFill>
                  <a:srgbClr val="FF0000"/>
                </a:solidFill>
                <a:latin typeface="Arial" panose="020B0604020202020204" pitchFamily="34" charset="0"/>
              </a:rPr>
              <a:t> </a:t>
            </a:r>
            <a:r>
              <a:rPr lang="ru-RU" sz="1600" b="1" i="1" dirty="0" err="1">
                <a:solidFill>
                  <a:srgbClr val="FF0000"/>
                </a:solidFill>
                <a:latin typeface="Arial" panose="020B0604020202020204" pitchFamily="34" charset="0"/>
              </a:rPr>
              <a:t>вчитель</a:t>
            </a:r>
            <a:r>
              <a:rPr lang="ru-RU" sz="1600" b="1" i="1" dirty="0">
                <a:solidFill>
                  <a:srgbClr val="FF0000"/>
                </a:solidFill>
                <a:latin typeface="Arial" panose="020B0604020202020204" pitchFamily="34" charset="0"/>
              </a:rPr>
              <a:t>»</a:t>
            </a:r>
            <a:endParaRPr lang="ru-RU" sz="1600" b="1" dirty="0">
              <a:solidFill>
                <a:srgbClr val="FF0000"/>
              </a:solidFill>
              <a:latin typeface="Arial" panose="020B0604020202020204" pitchFamily="34" charset="0"/>
            </a:endParaRPr>
          </a:p>
          <a:p>
            <a:pPr algn="r"/>
            <a:r>
              <a:rPr lang="ru-RU" sz="1600" b="1" i="1" dirty="0">
                <a:solidFill>
                  <a:srgbClr val="FF0000"/>
                </a:solidFill>
                <a:latin typeface="Arial" panose="020B0604020202020204" pitchFamily="34" charset="0"/>
              </a:rPr>
              <a:t>К. Д. </a:t>
            </a:r>
            <a:r>
              <a:rPr lang="ru-RU" sz="1600" b="1" i="1" dirty="0" err="1">
                <a:solidFill>
                  <a:srgbClr val="FF0000"/>
                </a:solidFill>
                <a:latin typeface="Arial" panose="020B0604020202020204" pitchFamily="34" charset="0"/>
              </a:rPr>
              <a:t>Ушинський</a:t>
            </a:r>
            <a:endParaRPr lang="ru-RU" sz="1600" b="1" i="0" dirty="0">
              <a:solidFill>
                <a:srgbClr val="FF0000"/>
              </a:solidFill>
              <a:effectLst/>
              <a:latin typeface="Arial" panose="020B0604020202020204" pitchFamily="34" charset="0"/>
            </a:endParaRPr>
          </a:p>
        </p:txBody>
      </p:sp>
      <p:pic>
        <p:nvPicPr>
          <p:cNvPr id="12" name="Рисунок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906" y="1354217"/>
            <a:ext cx="8892554" cy="4917042"/>
          </a:xfrm>
          <a:prstGeom prst="rect">
            <a:avLst/>
          </a:prstGeom>
        </p:spPr>
      </p:pic>
    </p:spTree>
    <p:extLst>
      <p:ext uri="{BB962C8B-B14F-4D97-AF65-F5344CB8AC3E}">
        <p14:creationId xmlns:p14="http://schemas.microsoft.com/office/powerpoint/2010/main" val="177694455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7D7D8"/>
        </a:solidFill>
        <a:effectLst/>
      </p:bgPr>
    </p:bg>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807964" y="164592"/>
            <a:ext cx="7315200" cy="962152"/>
          </a:xfrm>
        </p:spPr>
        <p:txBody>
          <a:bodyPr>
            <a:noAutofit/>
          </a:bodyPr>
          <a:lstStyle/>
          <a:p>
            <a:pPr algn="ctr">
              <a:defRPr/>
            </a:pPr>
            <a:r>
              <a:rPr lang="uk-UA" sz="3600" b="1" i="1" dirty="0" smtClean="0">
                <a:solidFill>
                  <a:srgbClr val="0000FF"/>
                </a:solidFill>
                <a:latin typeface="Bookman Old Style" pitchFamily="18" charset="0"/>
                <a:ea typeface="+mn-ea"/>
                <a:cs typeface="+mn-cs"/>
              </a:rPr>
              <a:t>   </a:t>
            </a:r>
            <a:br>
              <a:rPr lang="uk-UA" sz="3600" b="1" i="1" dirty="0" smtClean="0">
                <a:solidFill>
                  <a:srgbClr val="0000FF"/>
                </a:solidFill>
                <a:latin typeface="Bookman Old Style" pitchFamily="18" charset="0"/>
                <a:ea typeface="+mn-ea"/>
                <a:cs typeface="+mn-cs"/>
              </a:rPr>
            </a:br>
            <a:r>
              <a:rPr lang="uk-UA" sz="3600" b="1" i="1" dirty="0">
                <a:solidFill>
                  <a:srgbClr val="0000FF"/>
                </a:solidFill>
                <a:latin typeface="Bookman Old Style" pitchFamily="18" charset="0"/>
                <a:ea typeface="+mn-ea"/>
                <a:cs typeface="+mn-cs"/>
              </a:rPr>
              <a:t/>
            </a:r>
            <a:br>
              <a:rPr lang="uk-UA" sz="3600" b="1" i="1" dirty="0">
                <a:solidFill>
                  <a:srgbClr val="0000FF"/>
                </a:solidFill>
                <a:latin typeface="Bookman Old Style" pitchFamily="18" charset="0"/>
                <a:ea typeface="+mn-ea"/>
                <a:cs typeface="+mn-cs"/>
              </a:rPr>
            </a:br>
            <a:r>
              <a:rPr lang="uk-UA" sz="3600" b="1" i="1" dirty="0" smtClean="0">
                <a:solidFill>
                  <a:srgbClr val="0000FF"/>
                </a:solidFill>
                <a:latin typeface="Bookman Old Style" pitchFamily="18" charset="0"/>
                <a:ea typeface="+mn-ea"/>
                <a:cs typeface="+mn-cs"/>
              </a:rPr>
              <a:t/>
            </a:r>
            <a:br>
              <a:rPr lang="uk-UA" sz="3600" b="1" i="1" dirty="0" smtClean="0">
                <a:solidFill>
                  <a:srgbClr val="0000FF"/>
                </a:solidFill>
                <a:latin typeface="Bookman Old Style" pitchFamily="18" charset="0"/>
                <a:ea typeface="+mn-ea"/>
                <a:cs typeface="+mn-cs"/>
              </a:rPr>
            </a:br>
            <a:r>
              <a:rPr lang="uk-UA" sz="3600" b="1" i="1" dirty="0" smtClean="0">
                <a:solidFill>
                  <a:srgbClr val="0000FF"/>
                </a:solidFill>
                <a:latin typeface="Bookman Old Style" pitchFamily="18" charset="0"/>
                <a:ea typeface="+mn-ea"/>
                <a:cs typeface="+mn-cs"/>
              </a:rPr>
              <a:t>Підвищення кваліфікації</a:t>
            </a:r>
            <a:br>
              <a:rPr lang="uk-UA" sz="3600" b="1" i="1" dirty="0" smtClean="0">
                <a:solidFill>
                  <a:srgbClr val="0000FF"/>
                </a:solidFill>
                <a:latin typeface="Bookman Old Style" pitchFamily="18" charset="0"/>
                <a:ea typeface="+mn-ea"/>
                <a:cs typeface="+mn-cs"/>
              </a:rPr>
            </a:br>
            <a:r>
              <a:rPr lang="uk-UA" sz="3600" b="1" i="1" dirty="0" smtClean="0">
                <a:solidFill>
                  <a:srgbClr val="0000FF"/>
                </a:solidFill>
                <a:latin typeface="Bookman Old Style" pitchFamily="18" charset="0"/>
                <a:ea typeface="+mn-ea"/>
                <a:cs typeface="+mn-cs"/>
              </a:rPr>
              <a:t>2020-2025</a:t>
            </a:r>
            <a:endParaRPr lang="ru-RU" sz="3600" b="1" i="1" dirty="0">
              <a:solidFill>
                <a:srgbClr val="0000FF"/>
              </a:solidFill>
              <a:latin typeface="Bookman Old Style" pitchFamily="18" charset="0"/>
              <a:ea typeface="+mn-ea"/>
              <a:cs typeface="+mn-cs"/>
            </a:endParaRPr>
          </a:p>
        </p:txBody>
      </p:sp>
      <p:sp>
        <p:nvSpPr>
          <p:cNvPr id="29701" name="Прямоугольник 7"/>
          <p:cNvSpPr>
            <a:spLocks noChangeArrowheads="1"/>
          </p:cNvSpPr>
          <p:nvPr/>
        </p:nvSpPr>
        <p:spPr bwMode="auto">
          <a:xfrm>
            <a:off x="9217025" y="914400"/>
            <a:ext cx="2974975" cy="489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anose="020E0705020206020404" pitchFamily="34" charset="0"/>
              </a:defRPr>
            </a:lvl1pPr>
            <a:lvl2pPr marL="742950" indent="-285750">
              <a:defRPr>
                <a:solidFill>
                  <a:schemeClr val="tx1"/>
                </a:solidFill>
                <a:latin typeface="Copperplate Gothic Bold" panose="020E0705020206020404" pitchFamily="34" charset="0"/>
              </a:defRPr>
            </a:lvl2pPr>
            <a:lvl3pPr marL="1143000" indent="-228600">
              <a:defRPr>
                <a:solidFill>
                  <a:schemeClr val="tx1"/>
                </a:solidFill>
                <a:latin typeface="Copperplate Gothic Bold" panose="020E0705020206020404" pitchFamily="34" charset="0"/>
              </a:defRPr>
            </a:lvl3pPr>
            <a:lvl4pPr marL="1600200" indent="-228600">
              <a:defRPr>
                <a:solidFill>
                  <a:schemeClr val="tx1"/>
                </a:solidFill>
                <a:latin typeface="Copperplate Gothic Bold" panose="020E0705020206020404" pitchFamily="34" charset="0"/>
              </a:defRPr>
            </a:lvl4pPr>
            <a:lvl5pPr marL="2057400" indent="-228600">
              <a:defRPr>
                <a:solidFill>
                  <a:schemeClr val="tx1"/>
                </a:solidFill>
                <a:latin typeface="Copperplate Gothic Bold" panose="020E0705020206020404" pitchFamily="34" charset="0"/>
              </a:defRPr>
            </a:lvl5pPr>
            <a:lvl6pPr marL="2514600" indent="-228600" eaLnBrk="0" fontAlgn="base" hangingPunct="0">
              <a:spcBef>
                <a:spcPct val="0"/>
              </a:spcBef>
              <a:spcAft>
                <a:spcPct val="0"/>
              </a:spcAft>
              <a:defRPr>
                <a:solidFill>
                  <a:schemeClr val="tx1"/>
                </a:solidFill>
                <a:latin typeface="Copperplate Gothic Bold" panose="020E0705020206020404" pitchFamily="34" charset="0"/>
              </a:defRPr>
            </a:lvl6pPr>
            <a:lvl7pPr marL="2971800" indent="-228600" eaLnBrk="0" fontAlgn="base" hangingPunct="0">
              <a:spcBef>
                <a:spcPct val="0"/>
              </a:spcBef>
              <a:spcAft>
                <a:spcPct val="0"/>
              </a:spcAft>
              <a:defRPr>
                <a:solidFill>
                  <a:schemeClr val="tx1"/>
                </a:solidFill>
                <a:latin typeface="Copperplate Gothic Bold" panose="020E0705020206020404" pitchFamily="34" charset="0"/>
              </a:defRPr>
            </a:lvl7pPr>
            <a:lvl8pPr marL="3429000" indent="-228600" eaLnBrk="0" fontAlgn="base" hangingPunct="0">
              <a:spcBef>
                <a:spcPct val="0"/>
              </a:spcBef>
              <a:spcAft>
                <a:spcPct val="0"/>
              </a:spcAft>
              <a:defRPr>
                <a:solidFill>
                  <a:schemeClr val="tx1"/>
                </a:solidFill>
                <a:latin typeface="Copperplate Gothic Bold" panose="020E0705020206020404" pitchFamily="34" charset="0"/>
              </a:defRPr>
            </a:lvl8pPr>
            <a:lvl9pPr marL="3886200" indent="-228600" eaLnBrk="0" fontAlgn="base" hangingPunct="0">
              <a:spcBef>
                <a:spcPct val="0"/>
              </a:spcBef>
              <a:spcAft>
                <a:spcPct val="0"/>
              </a:spcAft>
              <a:defRPr>
                <a:solidFill>
                  <a:schemeClr val="tx1"/>
                </a:solidFill>
                <a:latin typeface="Copperplate Gothic Bold" panose="020E0705020206020404" pitchFamily="34" charset="0"/>
              </a:defRPr>
            </a:lvl9pPr>
          </a:lstStyle>
          <a:p>
            <a:pPr algn="ctr"/>
            <a:r>
              <a:rPr lang="uk-UA" altLang="uk-UA" sz="2400" b="1" i="1" dirty="0">
                <a:solidFill>
                  <a:srgbClr val="002060"/>
                </a:solidFill>
                <a:latin typeface="Times New Roman" panose="02020603050405020304" pitchFamily="18" charset="0"/>
                <a:cs typeface="Times New Roman" panose="02020603050405020304" pitchFamily="18" charset="0"/>
              </a:rPr>
              <a:t>Процес поглиблення теоретичних знань, удосконалення вмінь і практичних навичок у межах професій та спеціальностей або розширення кваліфікаційного профілю працівників через набуття знань  професій</a:t>
            </a:r>
          </a:p>
        </p:txBody>
      </p:sp>
      <p:pic>
        <p:nvPicPr>
          <p:cNvPr id="11" name="Рисунок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115539" y="-986534"/>
            <a:ext cx="4763634" cy="882675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7D7D8"/>
        </a:solidFill>
        <a:effectLst/>
      </p:bgPr>
    </p:bg>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741488" y="0"/>
            <a:ext cx="7315200" cy="584200"/>
          </a:xfrm>
        </p:spPr>
        <p:txBody>
          <a:bodyPr>
            <a:noAutofit/>
          </a:bodyPr>
          <a:lstStyle/>
          <a:p>
            <a:pPr algn="ctr">
              <a:defRPr/>
            </a:pPr>
            <a:r>
              <a:rPr lang="uk-UA" sz="3600" b="1" i="1" dirty="0" smtClean="0">
                <a:solidFill>
                  <a:srgbClr val="0000FF"/>
                </a:solidFill>
                <a:latin typeface="Bookman Old Style" pitchFamily="18" charset="0"/>
                <a:ea typeface="+mn-ea"/>
                <a:cs typeface="+mn-cs"/>
              </a:rPr>
              <a:t>   Самоосвітня </a:t>
            </a:r>
            <a:r>
              <a:rPr lang="uk-UA" sz="3600" b="1" i="1" dirty="0">
                <a:solidFill>
                  <a:srgbClr val="0000FF"/>
                </a:solidFill>
                <a:latin typeface="Bookman Old Style" pitchFamily="18" charset="0"/>
                <a:ea typeface="+mn-ea"/>
                <a:cs typeface="+mn-cs"/>
              </a:rPr>
              <a:t>діяльність</a:t>
            </a:r>
            <a:endParaRPr lang="ru-RU" sz="3600" b="1" i="1" dirty="0">
              <a:solidFill>
                <a:srgbClr val="0000FF"/>
              </a:solidFill>
              <a:latin typeface="Bookman Old Style" pitchFamily="18" charset="0"/>
              <a:ea typeface="+mn-ea"/>
              <a:cs typeface="+mn-cs"/>
            </a:endParaRPr>
          </a:p>
        </p:txBody>
      </p:sp>
      <p:sp>
        <p:nvSpPr>
          <p:cNvPr id="30726" name="Прямоугольник 5"/>
          <p:cNvSpPr>
            <a:spLocks noChangeArrowheads="1"/>
          </p:cNvSpPr>
          <p:nvPr/>
        </p:nvSpPr>
        <p:spPr bwMode="auto">
          <a:xfrm>
            <a:off x="9204325" y="955675"/>
            <a:ext cx="280035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anose="020E0705020206020404" pitchFamily="34" charset="0"/>
              </a:defRPr>
            </a:lvl1pPr>
            <a:lvl2pPr marL="742950" indent="-285750">
              <a:defRPr>
                <a:solidFill>
                  <a:schemeClr val="tx1"/>
                </a:solidFill>
                <a:latin typeface="Copperplate Gothic Bold" panose="020E0705020206020404" pitchFamily="34" charset="0"/>
              </a:defRPr>
            </a:lvl2pPr>
            <a:lvl3pPr marL="1143000" indent="-228600">
              <a:defRPr>
                <a:solidFill>
                  <a:schemeClr val="tx1"/>
                </a:solidFill>
                <a:latin typeface="Copperplate Gothic Bold" panose="020E0705020206020404" pitchFamily="34" charset="0"/>
              </a:defRPr>
            </a:lvl3pPr>
            <a:lvl4pPr marL="1600200" indent="-228600">
              <a:defRPr>
                <a:solidFill>
                  <a:schemeClr val="tx1"/>
                </a:solidFill>
                <a:latin typeface="Copperplate Gothic Bold" panose="020E0705020206020404" pitchFamily="34" charset="0"/>
              </a:defRPr>
            </a:lvl4pPr>
            <a:lvl5pPr marL="2057400" indent="-228600">
              <a:defRPr>
                <a:solidFill>
                  <a:schemeClr val="tx1"/>
                </a:solidFill>
                <a:latin typeface="Copperplate Gothic Bold" panose="020E0705020206020404" pitchFamily="34" charset="0"/>
              </a:defRPr>
            </a:lvl5pPr>
            <a:lvl6pPr marL="2514600" indent="-228600" eaLnBrk="0" fontAlgn="base" hangingPunct="0">
              <a:spcBef>
                <a:spcPct val="0"/>
              </a:spcBef>
              <a:spcAft>
                <a:spcPct val="0"/>
              </a:spcAft>
              <a:defRPr>
                <a:solidFill>
                  <a:schemeClr val="tx1"/>
                </a:solidFill>
                <a:latin typeface="Copperplate Gothic Bold" panose="020E0705020206020404" pitchFamily="34" charset="0"/>
              </a:defRPr>
            </a:lvl6pPr>
            <a:lvl7pPr marL="2971800" indent="-228600" eaLnBrk="0" fontAlgn="base" hangingPunct="0">
              <a:spcBef>
                <a:spcPct val="0"/>
              </a:spcBef>
              <a:spcAft>
                <a:spcPct val="0"/>
              </a:spcAft>
              <a:defRPr>
                <a:solidFill>
                  <a:schemeClr val="tx1"/>
                </a:solidFill>
                <a:latin typeface="Copperplate Gothic Bold" panose="020E0705020206020404" pitchFamily="34" charset="0"/>
              </a:defRPr>
            </a:lvl7pPr>
            <a:lvl8pPr marL="3429000" indent="-228600" eaLnBrk="0" fontAlgn="base" hangingPunct="0">
              <a:spcBef>
                <a:spcPct val="0"/>
              </a:spcBef>
              <a:spcAft>
                <a:spcPct val="0"/>
              </a:spcAft>
              <a:defRPr>
                <a:solidFill>
                  <a:schemeClr val="tx1"/>
                </a:solidFill>
                <a:latin typeface="Copperplate Gothic Bold" panose="020E0705020206020404" pitchFamily="34" charset="0"/>
              </a:defRPr>
            </a:lvl8pPr>
            <a:lvl9pPr marL="3886200" indent="-228600" eaLnBrk="0" fontAlgn="base" hangingPunct="0">
              <a:spcBef>
                <a:spcPct val="0"/>
              </a:spcBef>
              <a:spcAft>
                <a:spcPct val="0"/>
              </a:spcAft>
              <a:defRPr>
                <a:solidFill>
                  <a:schemeClr val="tx1"/>
                </a:solidFill>
                <a:latin typeface="Copperplate Gothic Bold" panose="020E0705020206020404" pitchFamily="34" charset="0"/>
              </a:defRPr>
            </a:lvl9pPr>
          </a:lstStyle>
          <a:p>
            <a:pPr algn="ctr"/>
            <a:r>
              <a:rPr lang="ru-RU" altLang="uk-UA" sz="2400" b="1" i="1" dirty="0" err="1">
                <a:solidFill>
                  <a:srgbClr val="002060"/>
                </a:solidFill>
                <a:latin typeface="Times New Roman" panose="02020603050405020304" pitchFamily="18" charset="0"/>
                <a:cs typeface="Times New Roman" panose="02020603050405020304" pitchFamily="18" charset="0"/>
              </a:rPr>
              <a:t>Самоосвіта</a:t>
            </a:r>
            <a:r>
              <a:rPr lang="ru-RU" altLang="uk-UA" sz="2400" b="1" i="1" dirty="0">
                <a:solidFill>
                  <a:srgbClr val="002060"/>
                </a:solidFill>
                <a:latin typeface="Times New Roman" panose="02020603050405020304" pitchFamily="18" charset="0"/>
                <a:cs typeface="Times New Roman" panose="02020603050405020304" pitchFamily="18" charset="0"/>
              </a:rPr>
              <a:t> є </a:t>
            </a:r>
            <a:r>
              <a:rPr lang="ru-RU" altLang="uk-UA" sz="2400" b="1" i="1" dirty="0" err="1">
                <a:solidFill>
                  <a:srgbClr val="002060"/>
                </a:solidFill>
                <a:latin typeface="Times New Roman" panose="02020603050405020304" pitchFamily="18" charset="0"/>
                <a:cs typeface="Times New Roman" panose="02020603050405020304" pitchFamily="18" charset="0"/>
              </a:rPr>
              <a:t>умовою</a:t>
            </a:r>
            <a:r>
              <a:rPr lang="ru-RU" altLang="uk-UA" sz="2400" b="1" i="1" dirty="0">
                <a:solidFill>
                  <a:srgbClr val="002060"/>
                </a:solidFill>
                <a:latin typeface="Times New Roman" panose="02020603050405020304" pitchFamily="18" charset="0"/>
                <a:cs typeface="Times New Roman" panose="02020603050405020304" pitchFamily="18" charset="0"/>
              </a:rPr>
              <a:t> </a:t>
            </a:r>
            <a:r>
              <a:rPr lang="ru-RU" altLang="uk-UA" sz="2400" b="1" i="1" dirty="0" err="1">
                <a:solidFill>
                  <a:srgbClr val="002060"/>
                </a:solidFill>
                <a:latin typeface="Times New Roman" panose="02020603050405020304" pitchFamily="18" charset="0"/>
                <a:cs typeface="Times New Roman" panose="02020603050405020304" pitchFamily="18" charset="0"/>
              </a:rPr>
              <a:t>особистого</a:t>
            </a:r>
            <a:r>
              <a:rPr lang="ru-RU" altLang="uk-UA" sz="2400" b="1" i="1" dirty="0">
                <a:solidFill>
                  <a:srgbClr val="002060"/>
                </a:solidFill>
                <a:latin typeface="Times New Roman" panose="02020603050405020304" pitchFamily="18" charset="0"/>
                <a:cs typeface="Times New Roman" panose="02020603050405020304" pitchFamily="18" charset="0"/>
              </a:rPr>
              <a:t> </a:t>
            </a:r>
            <a:r>
              <a:rPr lang="ru-RU" altLang="uk-UA" sz="2400" b="1" i="1" dirty="0" err="1">
                <a:solidFill>
                  <a:srgbClr val="002060"/>
                </a:solidFill>
                <a:latin typeface="Times New Roman" panose="02020603050405020304" pitchFamily="18" charset="0"/>
                <a:cs typeface="Times New Roman" panose="02020603050405020304" pitchFamily="18" charset="0"/>
              </a:rPr>
              <a:t>розвитку</a:t>
            </a:r>
            <a:r>
              <a:rPr lang="ru-RU" altLang="uk-UA" sz="2400" b="1" i="1" dirty="0">
                <a:solidFill>
                  <a:srgbClr val="002060"/>
                </a:solidFill>
                <a:latin typeface="Times New Roman" panose="02020603050405020304" pitchFamily="18" charset="0"/>
                <a:cs typeface="Times New Roman" panose="02020603050405020304" pitchFamily="18" charset="0"/>
              </a:rPr>
              <a:t>, </a:t>
            </a:r>
            <a:r>
              <a:rPr lang="ru-RU" altLang="uk-UA" sz="2400" b="1" i="1" dirty="0" err="1">
                <a:solidFill>
                  <a:srgbClr val="002060"/>
                </a:solidFill>
                <a:latin typeface="Times New Roman" panose="02020603050405020304" pitchFamily="18" charset="0"/>
                <a:cs typeface="Times New Roman" panose="02020603050405020304" pitchFamily="18" charset="0"/>
              </a:rPr>
              <a:t>самоствердження</a:t>
            </a:r>
            <a:r>
              <a:rPr lang="ru-RU" altLang="uk-UA" sz="2400" b="1" i="1" dirty="0">
                <a:solidFill>
                  <a:srgbClr val="002060"/>
                </a:solidFill>
                <a:latin typeface="Times New Roman" panose="02020603050405020304" pitchFamily="18" charset="0"/>
                <a:cs typeface="Times New Roman" panose="02020603050405020304" pitchFamily="18" charset="0"/>
              </a:rPr>
              <a:t> та </a:t>
            </a:r>
            <a:r>
              <a:rPr lang="ru-RU" altLang="uk-UA" sz="2400" b="1" i="1" dirty="0" err="1">
                <a:solidFill>
                  <a:srgbClr val="002060"/>
                </a:solidFill>
                <a:latin typeface="Times New Roman" panose="02020603050405020304" pitchFamily="18" charset="0"/>
                <a:cs typeface="Times New Roman" panose="02020603050405020304" pitchFamily="18" charset="0"/>
              </a:rPr>
              <a:t>самореалізації</a:t>
            </a:r>
            <a:r>
              <a:rPr lang="ru-RU" altLang="uk-UA" sz="2400" b="1" i="1" dirty="0">
                <a:solidFill>
                  <a:srgbClr val="002060"/>
                </a:solidFill>
                <a:latin typeface="Times New Roman" panose="02020603050405020304" pitchFamily="18" charset="0"/>
                <a:cs typeface="Times New Roman" panose="02020603050405020304" pitchFamily="18" charset="0"/>
              </a:rPr>
              <a:t> та є </a:t>
            </a:r>
            <a:r>
              <a:rPr lang="ru-RU" altLang="uk-UA" sz="2400" b="1" i="1" dirty="0" err="1">
                <a:solidFill>
                  <a:srgbClr val="002060"/>
                </a:solidFill>
                <a:latin typeface="Times New Roman" panose="02020603050405020304" pitchFamily="18" charset="0"/>
                <a:cs typeface="Times New Roman" panose="02020603050405020304" pitchFamily="18" charset="0"/>
              </a:rPr>
              <a:t>складовою</a:t>
            </a:r>
            <a:r>
              <a:rPr lang="ru-RU" altLang="uk-UA" sz="2400" b="1" i="1" dirty="0">
                <a:solidFill>
                  <a:srgbClr val="002060"/>
                </a:solidFill>
                <a:latin typeface="Times New Roman" panose="02020603050405020304" pitchFamily="18" charset="0"/>
                <a:cs typeface="Times New Roman" panose="02020603050405020304" pitchFamily="18" charset="0"/>
              </a:rPr>
              <a:t> </a:t>
            </a:r>
            <a:r>
              <a:rPr lang="ru-RU" altLang="uk-UA" sz="2400" b="1" i="1" dirty="0" err="1">
                <a:solidFill>
                  <a:srgbClr val="002060"/>
                </a:solidFill>
                <a:latin typeface="Times New Roman" panose="02020603050405020304" pitchFamily="18" charset="0"/>
                <a:cs typeface="Times New Roman" panose="02020603050405020304" pitchFamily="18" charset="0"/>
              </a:rPr>
              <a:t>навчання</a:t>
            </a:r>
            <a:r>
              <a:rPr lang="ru-RU" altLang="uk-UA" sz="2400" b="1" i="1" dirty="0">
                <a:solidFill>
                  <a:srgbClr val="002060"/>
                </a:solidFill>
                <a:latin typeface="Times New Roman" panose="02020603050405020304" pitchFamily="18" charset="0"/>
                <a:cs typeface="Times New Roman" panose="02020603050405020304" pitchFamily="18" charset="0"/>
              </a:rPr>
              <a:t> </a:t>
            </a:r>
            <a:r>
              <a:rPr lang="ru-RU" altLang="uk-UA" sz="2400" b="1" i="1" dirty="0" err="1">
                <a:solidFill>
                  <a:srgbClr val="002060"/>
                </a:solidFill>
                <a:latin typeface="Times New Roman" panose="02020603050405020304" pitchFamily="18" charset="0"/>
                <a:cs typeface="Times New Roman" panose="02020603050405020304" pitchFamily="18" charset="0"/>
              </a:rPr>
              <a:t>людини</a:t>
            </a:r>
            <a:r>
              <a:rPr lang="ru-RU" altLang="uk-UA" sz="2400" b="1" i="1" dirty="0">
                <a:solidFill>
                  <a:srgbClr val="002060"/>
                </a:solidFill>
                <a:latin typeface="Times New Roman" panose="02020603050405020304" pitchFamily="18" charset="0"/>
                <a:cs typeface="Times New Roman" panose="02020603050405020304" pitchFamily="18" charset="0"/>
              </a:rPr>
              <a:t> </a:t>
            </a:r>
            <a:r>
              <a:rPr lang="ru-RU" altLang="uk-UA" sz="2400" b="1" i="1" dirty="0" err="1">
                <a:solidFill>
                  <a:srgbClr val="002060"/>
                </a:solidFill>
                <a:latin typeface="Times New Roman" panose="02020603050405020304" pitchFamily="18" charset="0"/>
                <a:cs typeface="Times New Roman" panose="02020603050405020304" pitchFamily="18" charset="0"/>
              </a:rPr>
              <a:t>протягом</a:t>
            </a:r>
            <a:r>
              <a:rPr lang="ru-RU" altLang="uk-UA" sz="2400" b="1" i="1" dirty="0">
                <a:solidFill>
                  <a:srgbClr val="002060"/>
                </a:solidFill>
                <a:latin typeface="Times New Roman" panose="02020603050405020304" pitchFamily="18" charset="0"/>
                <a:cs typeface="Times New Roman" panose="02020603050405020304" pitchFamily="18" charset="0"/>
              </a:rPr>
              <a:t> </a:t>
            </a:r>
            <a:r>
              <a:rPr lang="ru-RU" altLang="uk-UA" sz="2400" b="1" i="1" dirty="0" err="1">
                <a:solidFill>
                  <a:srgbClr val="002060"/>
                </a:solidFill>
                <a:latin typeface="Times New Roman" panose="02020603050405020304" pitchFamily="18" charset="0"/>
                <a:cs typeface="Times New Roman" panose="02020603050405020304" pitchFamily="18" charset="0"/>
              </a:rPr>
              <a:t>всього</a:t>
            </a:r>
            <a:r>
              <a:rPr lang="ru-RU" altLang="uk-UA" sz="2400" b="1" i="1" dirty="0">
                <a:solidFill>
                  <a:srgbClr val="002060"/>
                </a:solidFill>
                <a:latin typeface="Times New Roman" panose="02020603050405020304" pitchFamily="18" charset="0"/>
                <a:cs typeface="Times New Roman" panose="02020603050405020304" pitchFamily="18" charset="0"/>
              </a:rPr>
              <a:t> </a:t>
            </a:r>
            <a:r>
              <a:rPr lang="ru-RU" altLang="uk-UA" sz="2400" b="1" i="1" dirty="0" err="1">
                <a:solidFill>
                  <a:srgbClr val="002060"/>
                </a:solidFill>
                <a:latin typeface="Times New Roman" panose="02020603050405020304" pitchFamily="18" charset="0"/>
                <a:cs typeface="Times New Roman" panose="02020603050405020304" pitchFamily="18" charset="0"/>
              </a:rPr>
              <a:t>життя</a:t>
            </a:r>
            <a:endParaRPr lang="uk-UA" altLang="uk-UA" sz="2400" b="1" i="1" dirty="0">
              <a:solidFill>
                <a:srgbClr val="002060"/>
              </a:solidFill>
              <a:latin typeface="Times New Roman" panose="02020603050405020304" pitchFamily="18" charset="0"/>
              <a:cs typeface="Times New Roman" panose="02020603050405020304" pitchFamily="18" charset="0"/>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864" y="3520094"/>
            <a:ext cx="2880271" cy="2469710"/>
          </a:xfrm>
          <a:prstGeom prst="rect">
            <a:avLst/>
          </a:prstGeom>
        </p:spPr>
      </p:pic>
      <p:pic>
        <p:nvPicPr>
          <p:cNvPr id="11" name="Рисунок 10"/>
          <p:cNvPicPr>
            <a:picLocks noChangeAspect="1"/>
          </p:cNvPicPr>
          <p:nvPr/>
        </p:nvPicPr>
        <p:blipFill rotWithShape="1">
          <a:blip r:embed="rId3" cstate="print">
            <a:extLst>
              <a:ext uri="{28A0092B-C50C-407E-A947-70E740481C1C}">
                <a14:useLocalDpi xmlns:a14="http://schemas.microsoft.com/office/drawing/2010/main" val="0"/>
              </a:ext>
            </a:extLst>
          </a:blip>
          <a:srcRect t="-1343" r="8604" b="1"/>
          <a:stretch/>
        </p:blipFill>
        <p:spPr>
          <a:xfrm>
            <a:off x="2980406" y="4021035"/>
            <a:ext cx="2080400" cy="1968769"/>
          </a:xfrm>
          <a:prstGeom prst="rect">
            <a:avLst/>
          </a:prstGeom>
        </p:spPr>
      </p:pic>
      <p:pic>
        <p:nvPicPr>
          <p:cNvPr id="15" name="Рисунок 14"/>
          <p:cNvPicPr>
            <a:picLocks noChangeAspect="1"/>
          </p:cNvPicPr>
          <p:nvPr/>
        </p:nvPicPr>
        <p:blipFill rotWithShape="1">
          <a:blip r:embed="rId4" cstate="print">
            <a:extLst>
              <a:ext uri="{28A0092B-C50C-407E-A947-70E740481C1C}">
                <a14:useLocalDpi xmlns:a14="http://schemas.microsoft.com/office/drawing/2010/main" val="0"/>
              </a:ext>
            </a:extLst>
          </a:blip>
          <a:srcRect r="-965" b="14819"/>
          <a:stretch/>
        </p:blipFill>
        <p:spPr>
          <a:xfrm rot="15978686">
            <a:off x="1022170" y="154386"/>
            <a:ext cx="2326538" cy="4143154"/>
          </a:xfrm>
          <a:prstGeom prst="rect">
            <a:avLst/>
          </a:prstGeom>
        </p:spPr>
      </p:pic>
      <p:pic>
        <p:nvPicPr>
          <p:cNvPr id="17" name="Рисунок 16"/>
          <p:cNvPicPr>
            <a:picLocks noChangeAspect="1"/>
          </p:cNvPicPr>
          <p:nvPr/>
        </p:nvPicPr>
        <p:blipFill rotWithShape="1">
          <a:blip r:embed="rId5" cstate="print">
            <a:extLst>
              <a:ext uri="{28A0092B-C50C-407E-A947-70E740481C1C}">
                <a14:useLocalDpi xmlns:a14="http://schemas.microsoft.com/office/drawing/2010/main" val="0"/>
              </a:ext>
            </a:extLst>
          </a:blip>
          <a:srcRect l="-17966" t="-6809" r="18293" b="24341"/>
          <a:stretch/>
        </p:blipFill>
        <p:spPr>
          <a:xfrm rot="16200000">
            <a:off x="5146987" y="-260208"/>
            <a:ext cx="2847061" cy="4972341"/>
          </a:xfrm>
          <a:prstGeom prst="rect">
            <a:avLst/>
          </a:prstGeom>
        </p:spPr>
      </p:pic>
      <p:pic>
        <p:nvPicPr>
          <p:cNvPr id="18" name="Рисунок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112222" y="3115143"/>
            <a:ext cx="1893050" cy="3995882"/>
          </a:xfrm>
          <a:prstGeom prst="rect">
            <a:avLst/>
          </a:prstGeom>
        </p:spPr>
      </p:pic>
      <p:pic>
        <p:nvPicPr>
          <p:cNvPr id="19" name="Рисунок 18"/>
          <p:cNvPicPr>
            <a:picLocks noChangeAspect="1"/>
          </p:cNvPicPr>
          <p:nvPr/>
        </p:nvPicPr>
        <p:blipFill rotWithShape="1">
          <a:blip r:embed="rId7" cstate="print">
            <a:extLst>
              <a:ext uri="{28A0092B-C50C-407E-A947-70E740481C1C}">
                <a14:useLocalDpi xmlns:a14="http://schemas.microsoft.com/office/drawing/2010/main" val="0"/>
              </a:ext>
            </a:extLst>
          </a:blip>
          <a:srcRect t="8732" r="4554" b="13772"/>
          <a:stretch/>
        </p:blipFill>
        <p:spPr>
          <a:xfrm rot="16200000">
            <a:off x="5680561" y="1578960"/>
            <a:ext cx="2542491" cy="4357399"/>
          </a:xfrm>
          <a:prstGeom prst="rect">
            <a:avLst/>
          </a:prstGeom>
        </p:spPr>
      </p:pic>
      <p:pic>
        <p:nvPicPr>
          <p:cNvPr id="20" name="Рисунок 19"/>
          <p:cNvPicPr>
            <a:picLocks noChangeAspect="1"/>
          </p:cNvPicPr>
          <p:nvPr/>
        </p:nvPicPr>
        <p:blipFill rotWithShape="1">
          <a:blip r:embed="rId8" cstate="print">
            <a:extLst>
              <a:ext uri="{28A0092B-C50C-407E-A947-70E740481C1C}">
                <a14:useLocalDpi xmlns:a14="http://schemas.microsoft.com/office/drawing/2010/main" val="0"/>
              </a:ext>
            </a:extLst>
          </a:blip>
          <a:srcRect l="11155" t="3115" r="8961" b="-1"/>
          <a:stretch/>
        </p:blipFill>
        <p:spPr>
          <a:xfrm>
            <a:off x="1716293" y="1807851"/>
            <a:ext cx="3816220" cy="21926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dirty="0">
                <a:solidFill>
                  <a:srgbClr val="000000"/>
                </a:solidFill>
              </a:rPr>
              <a:t>Результати роботи із здобувачами </a:t>
            </a:r>
            <a:r>
              <a:rPr lang="uk-UA" b="1" dirty="0" smtClean="0">
                <a:solidFill>
                  <a:srgbClr val="000000"/>
                </a:solidFill>
              </a:rPr>
              <a:t>освіти</a:t>
            </a:r>
            <a:endParaRPr lang="uk-UA" dirty="0">
              <a:solidFill>
                <a:srgbClr val="000000"/>
              </a:solidFill>
            </a:endParaRPr>
          </a:p>
        </p:txBody>
      </p:sp>
      <p:sp>
        <p:nvSpPr>
          <p:cNvPr id="3" name="Текст 2"/>
          <p:cNvSpPr>
            <a:spLocks noGrp="1"/>
          </p:cNvSpPr>
          <p:nvPr>
            <p:ph type="body" idx="1"/>
          </p:nvPr>
        </p:nvSpPr>
        <p:spPr>
          <a:xfrm>
            <a:off x="1314518" y="1889883"/>
            <a:ext cx="4649783" cy="823912"/>
          </a:xfrm>
        </p:spPr>
        <p:txBody>
          <a:bodyPr/>
          <a:lstStyle/>
          <a:p>
            <a:endParaRPr lang="uk-UA" b="1" i="1" dirty="0">
              <a:solidFill>
                <a:srgbClr val="000000"/>
              </a:solidFill>
            </a:endParaRPr>
          </a:p>
        </p:txBody>
      </p:sp>
      <p:sp>
        <p:nvSpPr>
          <p:cNvPr id="5" name="Текст 4"/>
          <p:cNvSpPr>
            <a:spLocks noGrp="1"/>
          </p:cNvSpPr>
          <p:nvPr>
            <p:ph type="body" sz="quarter" idx="3"/>
          </p:nvPr>
        </p:nvSpPr>
        <p:spPr>
          <a:xfrm>
            <a:off x="6629418" y="1929445"/>
            <a:ext cx="4646602" cy="784350"/>
          </a:xfrm>
        </p:spPr>
        <p:txBody>
          <a:bodyPr/>
          <a:lstStyle/>
          <a:p>
            <a:endParaRPr lang="uk-UA" b="1" i="1" dirty="0">
              <a:solidFill>
                <a:srgbClr val="000000"/>
              </a:solidFill>
            </a:endParaRPr>
          </a:p>
        </p:txBody>
      </p:sp>
      <p:pic>
        <p:nvPicPr>
          <p:cNvPr id="10" name="Объект 9"/>
          <p:cNvPicPr>
            <a:picLocks noGrp="1" noChangeAspect="1"/>
          </p:cNvPicPr>
          <p:nvPr>
            <p:ph sz="quarter" idx="4"/>
          </p:nvPr>
        </p:nvPicPr>
        <p:blipFill>
          <a:blip r:embed="rId2" cstate="print">
            <a:extLst>
              <a:ext uri="{28A0092B-C50C-407E-A947-70E740481C1C}">
                <a14:useLocalDpi xmlns:a14="http://schemas.microsoft.com/office/drawing/2010/main" val="0"/>
              </a:ext>
            </a:extLst>
          </a:blip>
          <a:stretch>
            <a:fillRect/>
          </a:stretch>
        </p:blipFill>
        <p:spPr>
          <a:xfrm>
            <a:off x="7456672" y="3955320"/>
            <a:ext cx="2038350" cy="2717800"/>
          </a:xfrm>
        </p:spPr>
      </p:pic>
      <p:sp>
        <p:nvSpPr>
          <p:cNvPr id="7" name="Дата 6"/>
          <p:cNvSpPr>
            <a:spLocks noGrp="1"/>
          </p:cNvSpPr>
          <p:nvPr>
            <p:ph type="dt" sz="half" idx="10"/>
          </p:nvPr>
        </p:nvSpPr>
        <p:spPr/>
        <p:txBody>
          <a:bodyPr/>
          <a:lstStyle/>
          <a:p>
            <a:pPr>
              <a:defRPr/>
            </a:pPr>
            <a:fld id="{0E8E2D9D-1CB9-4820-8574-1D777A41BFC7}" type="datetime1">
              <a:rPr lang="ru-RU" smtClean="0"/>
              <a:t>12.03.2025</a:t>
            </a:fld>
            <a:endParaRPr lang="ru-RU" dirty="0"/>
          </a:p>
        </p:txBody>
      </p:sp>
      <p:sp>
        <p:nvSpPr>
          <p:cNvPr id="8" name="Номер слайда 7"/>
          <p:cNvSpPr>
            <a:spLocks noGrp="1"/>
          </p:cNvSpPr>
          <p:nvPr>
            <p:ph type="sldNum" sz="quarter" idx="12"/>
          </p:nvPr>
        </p:nvSpPr>
        <p:spPr/>
        <p:txBody>
          <a:bodyPr/>
          <a:lstStyle/>
          <a:p>
            <a:pPr>
              <a:defRPr/>
            </a:pPr>
            <a:fld id="{C757D072-388B-40DD-A597-51AA528E5BF6}" type="slidenum">
              <a:rPr lang="ru-RU" altLang="uk-UA" smtClean="0"/>
              <a:pPr>
                <a:defRPr/>
              </a:pPr>
              <a:t>8</a:t>
            </a:fld>
            <a:endParaRPr lang="ru-RU" altLang="uk-UA"/>
          </a:p>
        </p:txBody>
      </p:sp>
      <p:pic>
        <p:nvPicPr>
          <p:cNvPr id="9" name="Объект 8"/>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186509" y="4717608"/>
            <a:ext cx="4878387" cy="2140392"/>
          </a:xfrm>
        </p:spPr>
      </p:pic>
      <p:pic>
        <p:nvPicPr>
          <p:cNvPr id="12" name="Рисунок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65145" y="3407406"/>
            <a:ext cx="2449286" cy="3265714"/>
          </a:xfrm>
          <a:prstGeom prst="rect">
            <a:avLst/>
          </a:prstGeom>
        </p:spPr>
      </p:pic>
      <p:pic>
        <p:nvPicPr>
          <p:cNvPr id="14" name="Рисунок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91870" y="3443318"/>
            <a:ext cx="2436285" cy="3234901"/>
          </a:xfrm>
          <a:prstGeom prst="rect">
            <a:avLst/>
          </a:prstGeom>
        </p:spPr>
      </p:pic>
      <p:pic>
        <p:nvPicPr>
          <p:cNvPr id="15" name="Рисунок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1292" y="199408"/>
            <a:ext cx="4998931" cy="3023118"/>
          </a:xfrm>
          <a:prstGeom prst="rect">
            <a:avLst/>
          </a:prstGeom>
        </p:spPr>
      </p:pic>
      <p:pic>
        <p:nvPicPr>
          <p:cNvPr id="16" name="Рисунок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05368" y="-48598"/>
            <a:ext cx="5072752" cy="3153747"/>
          </a:xfrm>
          <a:prstGeom prst="rect">
            <a:avLst/>
          </a:prstGeom>
        </p:spPr>
      </p:pic>
      <p:pic>
        <p:nvPicPr>
          <p:cNvPr id="17" name="Рисунок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0800000" flipH="1" flipV="1">
            <a:off x="8886330" y="-62968"/>
            <a:ext cx="3847364" cy="2885523"/>
          </a:xfrm>
          <a:prstGeom prst="rect">
            <a:avLst/>
          </a:prstGeom>
        </p:spPr>
      </p:pic>
      <p:pic>
        <p:nvPicPr>
          <p:cNvPr id="18" name="Рисунок 17"/>
          <p:cNvPicPr>
            <a:picLocks noChangeAspect="1"/>
          </p:cNvPicPr>
          <p:nvPr/>
        </p:nvPicPr>
        <p:blipFill rotWithShape="1">
          <a:blip r:embed="rId9" cstate="print">
            <a:extLst>
              <a:ext uri="{28A0092B-C50C-407E-A947-70E740481C1C}">
                <a14:useLocalDpi xmlns:a14="http://schemas.microsoft.com/office/drawing/2010/main" val="0"/>
              </a:ext>
            </a:extLst>
          </a:blip>
          <a:srcRect l="264030" t="94737" r="-240589" b="-60323"/>
          <a:stretch/>
        </p:blipFill>
        <p:spPr>
          <a:xfrm>
            <a:off x="8584162" y="4963886"/>
            <a:ext cx="2677887" cy="1511559"/>
          </a:xfrm>
          <a:prstGeom prst="rect">
            <a:avLst/>
          </a:prstGeom>
        </p:spPr>
      </p:pic>
      <p:pic>
        <p:nvPicPr>
          <p:cNvPr id="19" name="Рисунок 18"/>
          <p:cNvPicPr>
            <a:picLocks noChangeAspect="1"/>
          </p:cNvPicPr>
          <p:nvPr/>
        </p:nvPicPr>
        <p:blipFill rotWithShape="1">
          <a:blip r:embed="rId10" cstate="print">
            <a:extLst>
              <a:ext uri="{28A0092B-C50C-407E-A947-70E740481C1C}">
                <a14:useLocalDpi xmlns:a14="http://schemas.microsoft.com/office/drawing/2010/main" val="0"/>
              </a:ext>
            </a:extLst>
          </a:blip>
          <a:srcRect l="1501" t="21643" r="3304" b="4672"/>
          <a:stretch/>
        </p:blipFill>
        <p:spPr>
          <a:xfrm>
            <a:off x="3615450" y="2019436"/>
            <a:ext cx="4318116" cy="2506849"/>
          </a:xfrm>
          <a:prstGeom prst="rect">
            <a:avLst/>
          </a:prstGeom>
        </p:spPr>
      </p:pic>
      <p:pic>
        <p:nvPicPr>
          <p:cNvPr id="20" name="Рисунок 19"/>
          <p:cNvPicPr>
            <a:picLocks noChangeAspect="1"/>
          </p:cNvPicPr>
          <p:nvPr/>
        </p:nvPicPr>
        <p:blipFill rotWithShape="1">
          <a:blip r:embed="rId11" cstate="print">
            <a:extLst>
              <a:ext uri="{28A0092B-C50C-407E-A947-70E740481C1C}">
                <a14:useLocalDpi xmlns:a14="http://schemas.microsoft.com/office/drawing/2010/main" val="0"/>
              </a:ext>
            </a:extLst>
          </a:blip>
          <a:srcRect t="26104" r="933" b="23430"/>
          <a:stretch/>
        </p:blipFill>
        <p:spPr>
          <a:xfrm>
            <a:off x="8041740" y="2554967"/>
            <a:ext cx="3803997" cy="1754155"/>
          </a:xfrm>
          <a:prstGeom prst="rect">
            <a:avLst/>
          </a:prstGeom>
        </p:spPr>
      </p:pic>
      <p:pic>
        <p:nvPicPr>
          <p:cNvPr id="22" name="Рисунок 21"/>
          <p:cNvPicPr>
            <a:picLocks noChangeAspect="1"/>
          </p:cNvPicPr>
          <p:nvPr/>
        </p:nvPicPr>
        <p:blipFill rotWithShape="1">
          <a:blip r:embed="rId12" cstate="print">
            <a:extLst>
              <a:ext uri="{28A0092B-C50C-407E-A947-70E740481C1C}">
                <a14:useLocalDpi xmlns:a14="http://schemas.microsoft.com/office/drawing/2010/main" val="0"/>
              </a:ext>
            </a:extLst>
          </a:blip>
          <a:srcRect l="-192038" t="-460389" r="-220678" b="412480"/>
          <a:stretch/>
        </p:blipFill>
        <p:spPr>
          <a:xfrm>
            <a:off x="961098" y="2545741"/>
            <a:ext cx="5938433" cy="1324947"/>
          </a:xfrm>
          <a:prstGeom prst="rect">
            <a:avLst/>
          </a:prstGeom>
        </p:spPr>
      </p:pic>
      <p:pic>
        <p:nvPicPr>
          <p:cNvPr id="24" name="Рисунок 2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82817" y="83976"/>
            <a:ext cx="4491863" cy="2755512"/>
          </a:xfrm>
          <a:prstGeom prst="rect">
            <a:avLst/>
          </a:prstGeom>
        </p:spPr>
      </p:pic>
      <p:pic>
        <p:nvPicPr>
          <p:cNvPr id="25" name="Рисунок 2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9625" y="2206690"/>
            <a:ext cx="3762323" cy="2821743"/>
          </a:xfrm>
          <a:prstGeom prst="rect">
            <a:avLst/>
          </a:prstGeom>
        </p:spPr>
      </p:pic>
    </p:spTree>
    <p:extLst>
      <p:ext uri="{BB962C8B-B14F-4D97-AF65-F5344CB8AC3E}">
        <p14:creationId xmlns:p14="http://schemas.microsoft.com/office/powerpoint/2010/main" val="16871228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7653" name="Подзаголовок 6"/>
          <p:cNvSpPr>
            <a:spLocks noGrp="1"/>
          </p:cNvSpPr>
          <p:nvPr>
            <p:ph type="subTitle" idx="1"/>
          </p:nvPr>
        </p:nvSpPr>
        <p:spPr>
          <a:xfrm>
            <a:off x="2765425" y="-71438"/>
            <a:ext cx="5943600" cy="914401"/>
          </a:xfrm>
        </p:spPr>
        <p:txBody>
          <a:bodyPr/>
          <a:lstStyle/>
          <a:p>
            <a:pPr algn="ctr">
              <a:spcBef>
                <a:spcPct val="0"/>
              </a:spcBef>
            </a:pPr>
            <a:r>
              <a:rPr lang="uk-UA" altLang="ru-RU" sz="2800" b="1" i="1" dirty="0" smtClean="0">
                <a:solidFill>
                  <a:srgbClr val="0000FF"/>
                </a:solidFill>
                <a:latin typeface="Bookman Old Style" panose="02050604050505020204" pitchFamily="18" charset="0"/>
              </a:rPr>
              <a:t>Панорама  навчальних проектів </a:t>
            </a:r>
            <a:endParaRPr lang="ru-RU" altLang="ru-RU" sz="2800" b="1" i="1" dirty="0" smtClean="0">
              <a:solidFill>
                <a:srgbClr val="0000FF"/>
              </a:solidFill>
              <a:latin typeface="Bookman Old Style" panose="02050604050505020204" pitchFamily="18" charset="0"/>
            </a:endParaRPr>
          </a:p>
        </p:txBody>
      </p:sp>
      <p:sp>
        <p:nvSpPr>
          <p:cNvPr id="4" name="Дата 3"/>
          <p:cNvSpPr>
            <a:spLocks noGrp="1"/>
          </p:cNvSpPr>
          <p:nvPr>
            <p:ph type="dt" sz="quarter" idx="10"/>
          </p:nvPr>
        </p:nvSpPr>
        <p:spPr/>
        <p:txBody>
          <a:bodyPr/>
          <a:lstStyle/>
          <a:p>
            <a:pPr>
              <a:defRPr/>
            </a:pPr>
            <a:fld id="{713978F4-6215-4DFA-9694-2C64F360D2F1}" type="datetime1">
              <a:rPr lang="ru-RU"/>
              <a:pPr>
                <a:defRPr/>
              </a:pPr>
              <a:t>12.03.2025</a:t>
            </a:fld>
            <a:endParaRPr lang="ru-RU"/>
          </a:p>
        </p:txBody>
      </p:sp>
      <p:sp>
        <p:nvSpPr>
          <p:cNvPr id="33796" name="Номер слайда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anose="020E0705020206020404" pitchFamily="34" charset="0"/>
              </a:defRPr>
            </a:lvl1pPr>
            <a:lvl2pPr marL="742950" indent="-285750">
              <a:defRPr>
                <a:solidFill>
                  <a:schemeClr val="tx1"/>
                </a:solidFill>
                <a:latin typeface="Copperplate Gothic Bold" panose="020E0705020206020404" pitchFamily="34" charset="0"/>
              </a:defRPr>
            </a:lvl2pPr>
            <a:lvl3pPr marL="1143000" indent="-228600">
              <a:defRPr>
                <a:solidFill>
                  <a:schemeClr val="tx1"/>
                </a:solidFill>
                <a:latin typeface="Copperplate Gothic Bold" panose="020E0705020206020404" pitchFamily="34" charset="0"/>
              </a:defRPr>
            </a:lvl3pPr>
            <a:lvl4pPr marL="1600200" indent="-228600">
              <a:defRPr>
                <a:solidFill>
                  <a:schemeClr val="tx1"/>
                </a:solidFill>
                <a:latin typeface="Copperplate Gothic Bold" panose="020E0705020206020404" pitchFamily="34" charset="0"/>
              </a:defRPr>
            </a:lvl4pPr>
            <a:lvl5pPr marL="2057400" indent="-228600">
              <a:defRPr>
                <a:solidFill>
                  <a:schemeClr val="tx1"/>
                </a:solidFill>
                <a:latin typeface="Copperplate Gothic Bold" panose="020E0705020206020404" pitchFamily="34" charset="0"/>
              </a:defRPr>
            </a:lvl5pPr>
            <a:lvl6pPr marL="2514600" indent="-228600" eaLnBrk="0" fontAlgn="base" hangingPunct="0">
              <a:spcBef>
                <a:spcPct val="0"/>
              </a:spcBef>
              <a:spcAft>
                <a:spcPct val="0"/>
              </a:spcAft>
              <a:defRPr>
                <a:solidFill>
                  <a:schemeClr val="tx1"/>
                </a:solidFill>
                <a:latin typeface="Copperplate Gothic Bold" panose="020E0705020206020404" pitchFamily="34" charset="0"/>
              </a:defRPr>
            </a:lvl6pPr>
            <a:lvl7pPr marL="2971800" indent="-228600" eaLnBrk="0" fontAlgn="base" hangingPunct="0">
              <a:spcBef>
                <a:spcPct val="0"/>
              </a:spcBef>
              <a:spcAft>
                <a:spcPct val="0"/>
              </a:spcAft>
              <a:defRPr>
                <a:solidFill>
                  <a:schemeClr val="tx1"/>
                </a:solidFill>
                <a:latin typeface="Copperplate Gothic Bold" panose="020E0705020206020404" pitchFamily="34" charset="0"/>
              </a:defRPr>
            </a:lvl7pPr>
            <a:lvl8pPr marL="3429000" indent="-228600" eaLnBrk="0" fontAlgn="base" hangingPunct="0">
              <a:spcBef>
                <a:spcPct val="0"/>
              </a:spcBef>
              <a:spcAft>
                <a:spcPct val="0"/>
              </a:spcAft>
              <a:defRPr>
                <a:solidFill>
                  <a:schemeClr val="tx1"/>
                </a:solidFill>
                <a:latin typeface="Copperplate Gothic Bold" panose="020E0705020206020404" pitchFamily="34" charset="0"/>
              </a:defRPr>
            </a:lvl8pPr>
            <a:lvl9pPr marL="3886200" indent="-228600" eaLnBrk="0" fontAlgn="base" hangingPunct="0">
              <a:spcBef>
                <a:spcPct val="0"/>
              </a:spcBef>
              <a:spcAft>
                <a:spcPct val="0"/>
              </a:spcAft>
              <a:defRPr>
                <a:solidFill>
                  <a:schemeClr val="tx1"/>
                </a:solidFill>
                <a:latin typeface="Copperplate Gothic Bold" panose="020E0705020206020404" pitchFamily="34" charset="0"/>
              </a:defRPr>
            </a:lvl9pPr>
          </a:lstStyle>
          <a:p>
            <a:fld id="{FE39223F-4341-4B90-AC2C-F7A5CC9397BC}" type="slidenum">
              <a:rPr lang="ru-RU" altLang="ru-RU" smtClean="0">
                <a:solidFill>
                  <a:schemeClr val="accent1"/>
                </a:solidFill>
                <a:latin typeface="Corbel" panose="020B0503020204020204" pitchFamily="34" charset="0"/>
              </a:rPr>
              <a:pPr/>
              <a:t>9</a:t>
            </a:fld>
            <a:endParaRPr lang="ru-RU" altLang="ru-RU" smtClean="0">
              <a:solidFill>
                <a:schemeClr val="accent1"/>
              </a:solidFill>
              <a:latin typeface="Corbel" panose="020B0503020204020204" pitchFamily="34" charset="0"/>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322632" y="174320"/>
            <a:ext cx="2136098" cy="3480318"/>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5839849" y="1849332"/>
            <a:ext cx="2538316" cy="4327846"/>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31436" y="2946035"/>
            <a:ext cx="3211457" cy="1967261"/>
          </a:xfrm>
          <a:prstGeom prst="rect">
            <a:avLst/>
          </a:prstGeom>
        </p:spPr>
      </p:pic>
      <p:pic>
        <p:nvPicPr>
          <p:cNvPr id="9" name="Рисунок 8"/>
          <p:cNvPicPr>
            <a:picLocks noChangeAspect="1"/>
          </p:cNvPicPr>
          <p:nvPr/>
        </p:nvPicPr>
        <p:blipFill rotWithShape="1">
          <a:blip r:embed="rId6" cstate="print">
            <a:extLst>
              <a:ext uri="{28A0092B-C50C-407E-A947-70E740481C1C}">
                <a14:useLocalDpi xmlns:a14="http://schemas.microsoft.com/office/drawing/2010/main" val="0"/>
              </a:ext>
            </a:extLst>
          </a:blip>
          <a:srcRect l="-4889" t="18521" r="-33877" b="15950"/>
          <a:stretch/>
        </p:blipFill>
        <p:spPr>
          <a:xfrm>
            <a:off x="3228392" y="841228"/>
            <a:ext cx="3068073" cy="2035744"/>
          </a:xfrm>
          <a:prstGeom prst="rect">
            <a:avLst/>
          </a:prstGeom>
        </p:spPr>
      </p:pic>
      <p:pic>
        <p:nvPicPr>
          <p:cNvPr id="10" name="Рисунок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38646" y="4466652"/>
            <a:ext cx="2319958" cy="2391347"/>
          </a:xfrm>
          <a:prstGeom prst="rect">
            <a:avLst/>
          </a:prstGeom>
        </p:spPr>
      </p:pic>
      <p:pic>
        <p:nvPicPr>
          <p:cNvPr id="11" name="Рисунок 10"/>
          <p:cNvPicPr>
            <a:picLocks noChangeAspect="1"/>
          </p:cNvPicPr>
          <p:nvPr/>
        </p:nvPicPr>
        <p:blipFill rotWithShape="1">
          <a:blip r:embed="rId8" cstate="print">
            <a:extLst>
              <a:ext uri="{28A0092B-C50C-407E-A947-70E740481C1C}">
                <a14:useLocalDpi xmlns:a14="http://schemas.microsoft.com/office/drawing/2010/main" val="0"/>
              </a:ext>
            </a:extLst>
          </a:blip>
          <a:srcRect t="13595" r="4121" b="10416"/>
          <a:stretch/>
        </p:blipFill>
        <p:spPr>
          <a:xfrm rot="16200000">
            <a:off x="4440277" y="4259630"/>
            <a:ext cx="2607278" cy="2589460"/>
          </a:xfrm>
          <a:prstGeom prst="rect">
            <a:avLst/>
          </a:prstGeom>
        </p:spPr>
      </p:pic>
      <p:pic>
        <p:nvPicPr>
          <p:cNvPr id="12" name="Рисунок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6691784" y="-253217"/>
            <a:ext cx="1861780" cy="3929878"/>
          </a:xfrm>
          <a:prstGeom prst="rect">
            <a:avLst/>
          </a:prstGeom>
        </p:spPr>
      </p:pic>
      <p:pic>
        <p:nvPicPr>
          <p:cNvPr id="13" name="Рисунок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09532" y="2875236"/>
            <a:ext cx="3437924" cy="1751469"/>
          </a:xfrm>
          <a:prstGeom prst="rect">
            <a:avLst/>
          </a:prstGeom>
        </p:spPr>
      </p:pic>
      <p:pic>
        <p:nvPicPr>
          <p:cNvPr id="15" name="Рисунок 1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6200000">
            <a:off x="832070" y="3820859"/>
            <a:ext cx="2379757" cy="4129578"/>
          </a:xfrm>
          <a:prstGeom prst="rect">
            <a:avLst/>
          </a:prstGeom>
        </p:spPr>
      </p:pic>
      <p:pic>
        <p:nvPicPr>
          <p:cNvPr id="16" name="Рисунок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230945" y="0"/>
            <a:ext cx="3248978" cy="6858000"/>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27653">
                                            <p:txEl>
                                              <p:pRg st="0" end="0"/>
                                            </p:txEl>
                                          </p:spTgt>
                                        </p:tgtEl>
                                        <p:attrNameLst>
                                          <p:attrName>style.visibility</p:attrName>
                                        </p:attrNameLst>
                                      </p:cBhvr>
                                      <p:to>
                                        <p:strVal val="visible"/>
                                      </p:to>
                                    </p:set>
                                    <p:animEffect transition="in" filter="diamond(out)">
                                      <p:cBhvr>
                                        <p:cTn id="7" dur="2000"/>
                                        <p:tgtEl>
                                          <p:spTgt spid="2765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build="p"/>
    </p:bld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Рама">
  <a:themeElements>
    <a:clrScheme name="Рама">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Рама">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Рама">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Контур">
  <a:themeElements>
    <a:clrScheme name="Контур">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Контур">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онтур">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3086</TotalTime>
  <Words>520</Words>
  <Application>Microsoft Office PowerPoint</Application>
  <PresentationFormat>Широкоэкранный</PresentationFormat>
  <Paragraphs>49</Paragraphs>
  <Slides>10</Slides>
  <Notes>1</Notes>
  <HiddenSlides>0</HiddenSlides>
  <MMClips>0</MMClips>
  <ScaleCrop>false</ScaleCrop>
  <HeadingPairs>
    <vt:vector size="6" baseType="variant">
      <vt:variant>
        <vt:lpstr>Использованные шрифты</vt:lpstr>
      </vt:variant>
      <vt:variant>
        <vt:i4>15</vt:i4>
      </vt:variant>
      <vt:variant>
        <vt:lpstr>Тема</vt:lpstr>
      </vt:variant>
      <vt:variant>
        <vt:i4>2</vt:i4>
      </vt:variant>
      <vt:variant>
        <vt:lpstr>Заголовки слайдов</vt:lpstr>
      </vt:variant>
      <vt:variant>
        <vt:i4>10</vt:i4>
      </vt:variant>
    </vt:vector>
  </HeadingPairs>
  <TitlesOfParts>
    <vt:vector size="27" baseType="lpstr">
      <vt:lpstr>Arial</vt:lpstr>
      <vt:lpstr>Arimo</vt:lpstr>
      <vt:lpstr>Bookman Old Style</vt:lpstr>
      <vt:lpstr>Calibri</vt:lpstr>
      <vt:lpstr>Copperplate Gothic Bold</vt:lpstr>
      <vt:lpstr>Corbel</vt:lpstr>
      <vt:lpstr>Georgia</vt:lpstr>
      <vt:lpstr>Monotype Corsiva</vt:lpstr>
      <vt:lpstr>Segoe Script</vt:lpstr>
      <vt:lpstr>Sitka Small</vt:lpstr>
      <vt:lpstr>Times New Roman</vt:lpstr>
      <vt:lpstr>Trebuchet MS</vt:lpstr>
      <vt:lpstr>Tw Cen MT</vt:lpstr>
      <vt:lpstr>Verdana</vt:lpstr>
      <vt:lpstr>Wingdings 2</vt:lpstr>
      <vt:lpstr>Рама</vt:lpstr>
      <vt:lpstr>Контур</vt:lpstr>
      <vt:lpstr>    </vt:lpstr>
      <vt:lpstr>Презентация PowerPoint</vt:lpstr>
      <vt:lpstr>Презентация PowerPoint</vt:lpstr>
      <vt:lpstr>  Проблемне питання: « Використання інтерактивних методик  на уроках основ здоров’я »</vt:lpstr>
      <vt:lpstr>Презентация PowerPoint</vt:lpstr>
      <vt:lpstr>      Підвищення кваліфікації 2020-2025</vt:lpstr>
      <vt:lpstr>   Самоосвітня діяльність</vt:lpstr>
      <vt:lpstr>Результати роботи із здобувачами освіти</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Acer</dc:creator>
  <cp:lastModifiedBy>User</cp:lastModifiedBy>
  <cp:revision>223</cp:revision>
  <dcterms:created xsi:type="dcterms:W3CDTF">2018-02-20T19:58:41Z</dcterms:created>
  <dcterms:modified xsi:type="dcterms:W3CDTF">2025-03-12T11:50:25Z</dcterms:modified>
</cp:coreProperties>
</file>