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8" r:id="rId10"/>
    <p:sldId id="293" r:id="rId11"/>
    <p:sldId id="292" r:id="rId12"/>
    <p:sldId id="291" r:id="rId13"/>
    <p:sldId id="290" r:id="rId14"/>
    <p:sldId id="289" r:id="rId15"/>
    <p:sldId id="294" r:id="rId16"/>
    <p:sldId id="297" r:id="rId17"/>
    <p:sldId id="296" r:id="rId18"/>
    <p:sldId id="25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14" autoAdjust="0"/>
    <p:restoredTop sz="94660"/>
  </p:normalViewPr>
  <p:slideViewPr>
    <p:cSldViewPr>
      <p:cViewPr varScale="1">
        <p:scale>
          <a:sx n="83" d="100"/>
          <a:sy n="83" d="100"/>
        </p:scale>
        <p:origin x="-1430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B1F7A-3050-42A7-8DCB-95925B68B33E}" type="datetimeFigureOut">
              <a:rPr lang="ru-RU" smtClean="0"/>
              <a:pPr/>
              <a:t>18.03.2025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6357F6-1FB1-41C2-90D3-41F0B789EC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18.03.2025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6697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18.03.2025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6310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18.03.2025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9442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18.03.2025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0526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18.03.2025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2699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18.03.2025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8835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18.03.2025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067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18.03.2025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0803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18.03.2025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4469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18.03.2025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8116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7289B-05D7-4FFA-9F99-1CFE98C2A778}" type="datetimeFigureOut">
              <a:rPr lang="ru-RU" smtClean="0"/>
              <a:pPr/>
              <a:t>18.03.2025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6593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77289B-05D7-4FFA-9F99-1CFE98C2A778}" type="datetimeFigureOut">
              <a:rPr lang="ru-RU" smtClean="0"/>
              <a:pPr/>
              <a:t>18.03.2025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35771-B940-4413-B29B-2BD49899D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7412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77910" y="1000108"/>
            <a:ext cx="71660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dirty="0" smtClean="0">
                <a:solidFill>
                  <a:srgbClr val="FF0000"/>
                </a:solidFill>
              </a:rPr>
              <a:t>Презентація </a:t>
            </a:r>
          </a:p>
          <a:p>
            <a:pPr algn="ctr"/>
            <a:r>
              <a:rPr lang="uk-UA" sz="2000" dirty="0" smtClean="0"/>
              <a:t>вихователя </a:t>
            </a:r>
            <a:r>
              <a:rPr lang="uk-UA" sz="2000" dirty="0" err="1" smtClean="0"/>
              <a:t>Сулимівської</a:t>
            </a:r>
            <a:r>
              <a:rPr lang="uk-UA" sz="2000" dirty="0" smtClean="0"/>
              <a:t> філії </a:t>
            </a:r>
            <a:r>
              <a:rPr lang="uk-UA" sz="2000" dirty="0" err="1" smtClean="0"/>
              <a:t>Яготинського</a:t>
            </a:r>
            <a:r>
              <a:rPr lang="uk-UA" sz="2000" dirty="0" smtClean="0"/>
              <a:t> ліцею №1</a:t>
            </a:r>
          </a:p>
          <a:p>
            <a:pPr algn="ctr"/>
            <a:r>
              <a:rPr lang="uk-UA" sz="2000" dirty="0" smtClean="0"/>
              <a:t>Дворник Валентини Григорівни</a:t>
            </a:r>
          </a:p>
        </p:txBody>
      </p:sp>
      <p:pic>
        <p:nvPicPr>
          <p:cNvPr id="2" name="Picture 2" descr="C:\Users\Jovi\Desktop\моє фот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73561" y="2643182"/>
            <a:ext cx="3354117" cy="29289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91631242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 descr="C:\Users\Jovi\Desktop\0-02-05-ffa4305da46479c14237ed517b7cd7ca1d65a30e2308363cbb0444b00247b3c3_6cb8e52d2247400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99" y="214290"/>
            <a:ext cx="4302055" cy="3240000"/>
          </a:xfrm>
          <a:prstGeom prst="rect">
            <a:avLst/>
          </a:prstGeom>
          <a:noFill/>
        </p:spPr>
      </p:pic>
      <p:pic>
        <p:nvPicPr>
          <p:cNvPr id="2051" name="Picture 3" descr="C:\Users\Jovi\Desktop\0-02-05-c7f3b3f9fcab52386042542a6464973a49e581acb51efc2df134b4a4f611cc36_7efea0aab7bfab3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4" y="3571876"/>
            <a:ext cx="2295525" cy="3048000"/>
          </a:xfrm>
          <a:prstGeom prst="rect">
            <a:avLst/>
          </a:prstGeom>
          <a:noFill/>
        </p:spPr>
      </p:pic>
      <p:pic>
        <p:nvPicPr>
          <p:cNvPr id="2052" name="Picture 4" descr="C:\Users\Jovi\Desktop\0-02-05-7882fd2ea41e2aab804a936db5d1f9835e7bb7392be05063531514f21b677f9f_a5a49d5582ff694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571480"/>
            <a:ext cx="4131945" cy="5486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4" name="Picture 2" descr="C:\Users\Jovi\Desktop\0-02-05-42375d44b9dc7d38fce77eb102c37c43486d608fff12d96b685bedb16723982f_5744d9039fdc0d8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4511040" cy="3397377"/>
          </a:xfrm>
          <a:prstGeom prst="rect">
            <a:avLst/>
          </a:prstGeom>
          <a:noFill/>
        </p:spPr>
      </p:pic>
      <p:pic>
        <p:nvPicPr>
          <p:cNvPr id="3075" name="Picture 3" descr="C:\Users\Jovi\Desktop\0-02-05-6607e4c4e7a36b603746a84443a80bdbd2f585a15b81bdd81d28061fc7c39224_6b94e9aa20b3ce9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736087"/>
            <a:ext cx="4023360" cy="3030093"/>
          </a:xfrm>
          <a:prstGeom prst="rect">
            <a:avLst/>
          </a:prstGeom>
          <a:noFill/>
        </p:spPr>
      </p:pic>
      <p:pic>
        <p:nvPicPr>
          <p:cNvPr id="3076" name="Picture 4" descr="C:\Users\Jovi\Desktop\0-02-05-a062fbc8c45e8d6950fa48a3cbc346af4a459bf315a7ea64ad3357d918910907_8c0135bdb219df5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428604"/>
            <a:ext cx="4023360" cy="3030093"/>
          </a:xfrm>
          <a:prstGeom prst="rect">
            <a:avLst/>
          </a:prstGeom>
          <a:noFill/>
        </p:spPr>
      </p:pic>
      <p:pic>
        <p:nvPicPr>
          <p:cNvPr id="3077" name="Picture 5" descr="C:\Users\Jovi\Desktop\0-02-05-1fe50dfb2c32fa075b7a2c5f3d85eb355fe1a373cc75bd3cc06593771231d6a6_cfa4fbd9ee9d54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3500438"/>
            <a:ext cx="3169920" cy="31184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DSCN28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0"/>
            <a:ext cx="3143254" cy="4191005"/>
          </a:xfrm>
          <a:prstGeom prst="rect">
            <a:avLst/>
          </a:prstGeom>
        </p:spPr>
      </p:pic>
      <p:pic>
        <p:nvPicPr>
          <p:cNvPr id="6146" name="Picture 2" descr="C:\Users\Jovi\Desktop\0-02-05-5708045b96dad7b0337a57d4e449e8040e97a6b795e016e88733dd4c4ccacfb5_3ec0f92def932ae3.jpg"/>
          <p:cNvPicPr>
            <a:picLocks noChangeAspect="1" noChangeArrowheads="1"/>
          </p:cNvPicPr>
          <p:nvPr/>
        </p:nvPicPr>
        <p:blipFill>
          <a:blip r:embed="rId4"/>
          <a:srcRect l="6665" t="14469" r="5881" b="7677"/>
          <a:stretch>
            <a:fillRect/>
          </a:stretch>
        </p:blipFill>
        <p:spPr bwMode="auto">
          <a:xfrm>
            <a:off x="4857752" y="214290"/>
            <a:ext cx="4095345" cy="4840867"/>
          </a:xfrm>
          <a:prstGeom prst="rect">
            <a:avLst/>
          </a:prstGeom>
          <a:noFill/>
        </p:spPr>
      </p:pic>
      <p:pic>
        <p:nvPicPr>
          <p:cNvPr id="6147" name="Picture 3" descr="C:\Users\Jovi\Desktop\0-02-05-6dacb6492b0bff4804ffc09ed4c75ef734a1ba73c8e8b73a8a3c2ddc8e80e341_f08127a55d188f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43174" y="3714752"/>
            <a:ext cx="2203704" cy="29260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098" name="Picture 2" descr="C:\Users\Jovi\Desktop\0-02-05-3e31cf1f50f953e85f3bb6a62ed9b74d2a78d2193c307abcd014310642e1754e_2731c7c67d2f2de7.jpg"/>
          <p:cNvPicPr>
            <a:picLocks noChangeAspect="1" noChangeArrowheads="1"/>
          </p:cNvPicPr>
          <p:nvPr/>
        </p:nvPicPr>
        <p:blipFill>
          <a:blip r:embed="rId3"/>
          <a:srcRect t="19211"/>
          <a:stretch>
            <a:fillRect/>
          </a:stretch>
        </p:blipFill>
        <p:spPr bwMode="auto">
          <a:xfrm>
            <a:off x="285720" y="214290"/>
            <a:ext cx="5364480" cy="3263901"/>
          </a:xfrm>
          <a:prstGeom prst="rect">
            <a:avLst/>
          </a:prstGeom>
          <a:noFill/>
        </p:spPr>
      </p:pic>
      <p:pic>
        <p:nvPicPr>
          <p:cNvPr id="4099" name="Picture 3" descr="C:\Users\Jovi\Desktop\0-02-05-3ee05c8cfb07582c606b36c286ffd79ae070ce2360a614685f15da1fe4b5aaed_601e81340ed1de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00438"/>
            <a:ext cx="2387346" cy="3169920"/>
          </a:xfrm>
          <a:prstGeom prst="rect">
            <a:avLst/>
          </a:prstGeom>
          <a:noFill/>
        </p:spPr>
      </p:pic>
      <p:pic>
        <p:nvPicPr>
          <p:cNvPr id="4100" name="Picture 4" descr="C:\Users\Jovi\Desktop\0-02-05-12957f93215a4862e8ebec9a290ca03b73e22fe61770469d6ebff8076ed0713d_e2ee6807d1d695df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785794"/>
            <a:ext cx="3017520" cy="5364480"/>
          </a:xfrm>
          <a:prstGeom prst="rect">
            <a:avLst/>
          </a:prstGeom>
          <a:noFill/>
        </p:spPr>
      </p:pic>
      <p:pic>
        <p:nvPicPr>
          <p:cNvPr id="4101" name="Picture 5" descr="C:\Users\Jovi\Desktop\0-02-05-140a90c60e25d575fbec96a6c44d73093099383b3a4c8bfef76ad3fba6a51911_638cb25853180893.jpg"/>
          <p:cNvPicPr>
            <a:picLocks noChangeAspect="1" noChangeArrowheads="1"/>
          </p:cNvPicPr>
          <p:nvPr/>
        </p:nvPicPr>
        <p:blipFill>
          <a:blip r:embed="rId6"/>
          <a:srcRect t="14469"/>
          <a:stretch>
            <a:fillRect/>
          </a:stretch>
        </p:blipFill>
        <p:spPr bwMode="auto">
          <a:xfrm>
            <a:off x="2786050" y="3429000"/>
            <a:ext cx="2846451" cy="32326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122" name="Picture 2" descr="C:\Users\Jovi\Desktop\0-02-05-ae5408a9792877700b08559c90dac5395f5fae4d70a13608a8d3675e0f4d1512_bd9b633a27141ca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4754880" cy="3581019"/>
          </a:xfrm>
          <a:prstGeom prst="rect">
            <a:avLst/>
          </a:prstGeom>
          <a:noFill/>
        </p:spPr>
      </p:pic>
      <p:pic>
        <p:nvPicPr>
          <p:cNvPr id="5123" name="Picture 3" descr="C:\Users\Jovi\Desktop\0-02-05-dac76ce4f56a18a8c5ece267d242ae71720f6c0714e1695879a5289de38c1a2a_10ce4cf1008ef44c.jpg"/>
          <p:cNvPicPr>
            <a:picLocks noChangeAspect="1" noChangeArrowheads="1"/>
          </p:cNvPicPr>
          <p:nvPr/>
        </p:nvPicPr>
        <p:blipFill>
          <a:blip r:embed="rId4"/>
          <a:srcRect t="22740"/>
          <a:stretch>
            <a:fillRect/>
          </a:stretch>
        </p:blipFill>
        <p:spPr bwMode="auto">
          <a:xfrm>
            <a:off x="571472" y="3929066"/>
            <a:ext cx="4632960" cy="2695754"/>
          </a:xfrm>
          <a:prstGeom prst="rect">
            <a:avLst/>
          </a:prstGeom>
          <a:noFill/>
        </p:spPr>
      </p:pic>
      <p:pic>
        <p:nvPicPr>
          <p:cNvPr id="5124" name="Picture 4" descr="C:\Users\Jovi\Desktop\0-02-05-066f1d37a02cf6917364671752380d7cfe4a3e8132f40d0894efb86e3b637b6a_44c9c2fd0d3acabf.jpg"/>
          <p:cNvPicPr>
            <a:picLocks noChangeAspect="1" noChangeArrowheads="1"/>
          </p:cNvPicPr>
          <p:nvPr/>
        </p:nvPicPr>
        <p:blipFill>
          <a:blip r:embed="rId5"/>
          <a:srcRect t="25098" b="23917"/>
          <a:stretch>
            <a:fillRect/>
          </a:stretch>
        </p:blipFill>
        <p:spPr bwMode="auto">
          <a:xfrm>
            <a:off x="5715008" y="285728"/>
            <a:ext cx="2962656" cy="3356689"/>
          </a:xfrm>
          <a:prstGeom prst="rect">
            <a:avLst/>
          </a:prstGeom>
          <a:noFill/>
        </p:spPr>
      </p:pic>
      <p:pic>
        <p:nvPicPr>
          <p:cNvPr id="5126" name="Picture 6" descr="C:\Users\Jovi\Desktop\0-02-05-d4c376fcea66d46bd9f79e48c9e879eb64d56306560a7a36f3a01b991fc93052_36b2a6f193fd08be.jpg"/>
          <p:cNvPicPr>
            <a:picLocks noChangeAspect="1" noChangeArrowheads="1"/>
          </p:cNvPicPr>
          <p:nvPr/>
        </p:nvPicPr>
        <p:blipFill>
          <a:blip r:embed="rId6"/>
          <a:srcRect t="23917" b="9449"/>
          <a:stretch>
            <a:fillRect/>
          </a:stretch>
        </p:blipFill>
        <p:spPr bwMode="auto">
          <a:xfrm>
            <a:off x="5429257" y="3770874"/>
            <a:ext cx="3305556" cy="29246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170" name="Picture 2" descr="C:\Users\Jovi\Desktop\0-02-05-ec765e62db35e0a4dc485b97c7df7352a259bce598323598ab5d9c83933f78e6_204fbb3eed0eb0b0.jpg"/>
          <p:cNvPicPr>
            <a:picLocks noChangeAspect="1" noChangeArrowheads="1"/>
          </p:cNvPicPr>
          <p:nvPr/>
        </p:nvPicPr>
        <p:blipFill>
          <a:blip r:embed="rId3"/>
          <a:srcRect l="3839" t="10586" r="7087" b="10194"/>
          <a:stretch>
            <a:fillRect/>
          </a:stretch>
        </p:blipFill>
        <p:spPr bwMode="auto">
          <a:xfrm>
            <a:off x="285720" y="214290"/>
            <a:ext cx="4343961" cy="2909624"/>
          </a:xfrm>
          <a:prstGeom prst="rect">
            <a:avLst/>
          </a:prstGeom>
          <a:noFill/>
        </p:spPr>
      </p:pic>
      <p:pic>
        <p:nvPicPr>
          <p:cNvPr id="7171" name="Picture 3" descr="C:\Users\Jovi\Desktop\0-02-05-82369c1fa553d1dcd698e70f6e75aae88a4c96fb4ab930af29926e6864776df3_8c88ab649b07ab88.jpg"/>
          <p:cNvPicPr>
            <a:picLocks noChangeAspect="1" noChangeArrowheads="1"/>
          </p:cNvPicPr>
          <p:nvPr/>
        </p:nvPicPr>
        <p:blipFill>
          <a:blip r:embed="rId4"/>
          <a:srcRect l="10039" t="18427" r="10630" b="12938"/>
          <a:stretch>
            <a:fillRect/>
          </a:stretch>
        </p:blipFill>
        <p:spPr bwMode="auto">
          <a:xfrm>
            <a:off x="4714876" y="285728"/>
            <a:ext cx="4158975" cy="2709918"/>
          </a:xfrm>
          <a:prstGeom prst="rect">
            <a:avLst/>
          </a:prstGeom>
          <a:noFill/>
        </p:spPr>
      </p:pic>
      <p:pic>
        <p:nvPicPr>
          <p:cNvPr id="7172" name="Picture 4" descr="C:\Users\Jovi\Desktop\0-02-05-6a5399c51eccaedee580ce828f6706ad94066ac985873f2bc97e5e10929ad378_73da34daee558469.jpg"/>
          <p:cNvPicPr>
            <a:picLocks noChangeAspect="1" noChangeArrowheads="1"/>
          </p:cNvPicPr>
          <p:nvPr/>
        </p:nvPicPr>
        <p:blipFill>
          <a:blip r:embed="rId5"/>
          <a:srcRect t="16240" b="24508"/>
          <a:stretch>
            <a:fillRect/>
          </a:stretch>
        </p:blipFill>
        <p:spPr bwMode="auto">
          <a:xfrm>
            <a:off x="214282" y="3143248"/>
            <a:ext cx="4499229" cy="3539762"/>
          </a:xfrm>
          <a:prstGeom prst="rect">
            <a:avLst/>
          </a:prstGeom>
          <a:noFill/>
        </p:spPr>
      </p:pic>
      <p:pic>
        <p:nvPicPr>
          <p:cNvPr id="7173" name="Picture 5" descr="C:\Users\Jovi\Desktop\0-02-05-2e66e130f2beef4a4c766060eacc3314dbae64668cffc5082839d71806a71e6b_665872d091e92b25.jpg"/>
          <p:cNvPicPr>
            <a:picLocks noChangeAspect="1" noChangeArrowheads="1"/>
          </p:cNvPicPr>
          <p:nvPr/>
        </p:nvPicPr>
        <p:blipFill>
          <a:blip r:embed="rId6"/>
          <a:srcRect l="11811" t="6665" r="10039"/>
          <a:stretch>
            <a:fillRect/>
          </a:stretch>
        </p:blipFill>
        <p:spPr bwMode="auto">
          <a:xfrm>
            <a:off x="5000628" y="3143248"/>
            <a:ext cx="3811219" cy="34280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194" name="Picture 2" descr="C:\Users\Jovi\Desktop\0-02-05-c6f1cf36dea87b310d7b9998b685e1974cf1ffa2ace77dc04fb52a6668c08e81_58bed356a74fd0f7.jpg"/>
          <p:cNvPicPr>
            <a:picLocks noChangeAspect="1" noChangeArrowheads="1"/>
          </p:cNvPicPr>
          <p:nvPr/>
        </p:nvPicPr>
        <p:blipFill>
          <a:blip r:embed="rId3"/>
          <a:srcRect l="12546" t="13878" b="28346"/>
          <a:stretch>
            <a:fillRect/>
          </a:stretch>
        </p:blipFill>
        <p:spPr bwMode="auto">
          <a:xfrm>
            <a:off x="642907" y="285726"/>
            <a:ext cx="3533250" cy="3099382"/>
          </a:xfrm>
          <a:prstGeom prst="rect">
            <a:avLst/>
          </a:prstGeom>
          <a:noFill/>
        </p:spPr>
      </p:pic>
      <p:pic>
        <p:nvPicPr>
          <p:cNvPr id="8195" name="Picture 3" descr="C:\Users\Jovi\Desktop\0-02-05-1cc0cf897aa5c617c34ee633831785b795238a767bed1221e04100207043bfcc_8fd5963acc2693c2.jpg"/>
          <p:cNvPicPr>
            <a:picLocks noChangeAspect="1" noChangeArrowheads="1"/>
          </p:cNvPicPr>
          <p:nvPr/>
        </p:nvPicPr>
        <p:blipFill>
          <a:blip r:embed="rId4"/>
          <a:srcRect t="10194"/>
          <a:stretch>
            <a:fillRect/>
          </a:stretch>
        </p:blipFill>
        <p:spPr bwMode="auto">
          <a:xfrm>
            <a:off x="4429124" y="357166"/>
            <a:ext cx="4511040" cy="3051036"/>
          </a:xfrm>
          <a:prstGeom prst="rect">
            <a:avLst/>
          </a:prstGeom>
          <a:noFill/>
        </p:spPr>
      </p:pic>
      <p:pic>
        <p:nvPicPr>
          <p:cNvPr id="8196" name="Picture 4" descr="C:\Users\Jovi\Desktop\0-02-05-91fedb7832090f9970f4f346f590c1ae80ddd5eabc826672dc73c2c32b3d7da3_d29d8f85a8a8b90c.jpg"/>
          <p:cNvPicPr>
            <a:picLocks noChangeAspect="1" noChangeArrowheads="1"/>
          </p:cNvPicPr>
          <p:nvPr/>
        </p:nvPicPr>
        <p:blipFill>
          <a:blip r:embed="rId5"/>
          <a:srcRect l="20374" t="13722" r="3543"/>
          <a:stretch>
            <a:fillRect/>
          </a:stretch>
        </p:blipFill>
        <p:spPr bwMode="auto">
          <a:xfrm>
            <a:off x="4929190" y="3500438"/>
            <a:ext cx="3710401" cy="3168819"/>
          </a:xfrm>
          <a:prstGeom prst="rect">
            <a:avLst/>
          </a:prstGeom>
          <a:noFill/>
        </p:spPr>
      </p:pic>
      <p:pic>
        <p:nvPicPr>
          <p:cNvPr id="8197" name="Picture 5" descr="C:\Users\Jovi\Desktop\0-02-05-6ef362051700c351d5f5a05e67bdb9302c62ba0a370a6a653dbd15b7e178dba9_9247e30ecf0ca49d.jpg"/>
          <p:cNvPicPr>
            <a:picLocks noChangeAspect="1" noChangeArrowheads="1"/>
          </p:cNvPicPr>
          <p:nvPr/>
        </p:nvPicPr>
        <p:blipFill>
          <a:blip r:embed="rId6" cstate="print"/>
          <a:srcRect t="18307" b="12106"/>
          <a:stretch>
            <a:fillRect/>
          </a:stretch>
        </p:blipFill>
        <p:spPr bwMode="auto">
          <a:xfrm>
            <a:off x="857224" y="3500438"/>
            <a:ext cx="3121914" cy="28845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218" name="Picture 2" descr="C:\Users\Jovi\Desktop\0-02-05-d6f9737fa99a85ac222c167501253c2173ad97f2f95766e4e570526a8c2fe8d4_be1932a7bbbf947b.jpg"/>
          <p:cNvPicPr>
            <a:picLocks noChangeAspect="1" noChangeArrowheads="1"/>
          </p:cNvPicPr>
          <p:nvPr/>
        </p:nvPicPr>
        <p:blipFill>
          <a:blip r:embed="rId3"/>
          <a:srcRect l="7972" t="18427" r="21850" b="3529"/>
          <a:stretch>
            <a:fillRect/>
          </a:stretch>
        </p:blipFill>
        <p:spPr bwMode="auto">
          <a:xfrm>
            <a:off x="285720" y="214290"/>
            <a:ext cx="3593574" cy="3009686"/>
          </a:xfrm>
          <a:prstGeom prst="rect">
            <a:avLst/>
          </a:prstGeom>
          <a:noFill/>
        </p:spPr>
      </p:pic>
      <p:pic>
        <p:nvPicPr>
          <p:cNvPr id="9219" name="Picture 3" descr="C:\Users\Jovi\Desktop\0-02-05-76fe939af08892b73d173cc5929e3dc3c425e3faea214c991882b3e474f0307f_42fd5d942d8b0b51.jpg"/>
          <p:cNvPicPr>
            <a:picLocks noChangeAspect="1" noChangeArrowheads="1"/>
          </p:cNvPicPr>
          <p:nvPr/>
        </p:nvPicPr>
        <p:blipFill>
          <a:blip r:embed="rId4"/>
          <a:srcRect l="20965" t="28229" r="5315"/>
          <a:stretch>
            <a:fillRect/>
          </a:stretch>
        </p:blipFill>
        <p:spPr bwMode="auto">
          <a:xfrm>
            <a:off x="357158" y="3643314"/>
            <a:ext cx="3595169" cy="2636051"/>
          </a:xfrm>
          <a:prstGeom prst="rect">
            <a:avLst/>
          </a:prstGeom>
          <a:noFill/>
        </p:spPr>
      </p:pic>
      <p:pic>
        <p:nvPicPr>
          <p:cNvPr id="9220" name="Picture 4" descr="C:\Users\Jovi\Desktop\0-02-05-19594ad05c589542369e5f3efd2abb788d057f0e368eb03f9c6ed96191bb75d6_ac8eb7797a633269.jpg"/>
          <p:cNvPicPr>
            <a:picLocks noChangeAspect="1" noChangeArrowheads="1"/>
          </p:cNvPicPr>
          <p:nvPr/>
        </p:nvPicPr>
        <p:blipFill>
          <a:blip r:embed="rId5"/>
          <a:srcRect l="10630" t="13330"/>
          <a:stretch>
            <a:fillRect/>
          </a:stretch>
        </p:blipFill>
        <p:spPr bwMode="auto">
          <a:xfrm>
            <a:off x="4214810" y="214290"/>
            <a:ext cx="4576322" cy="3342390"/>
          </a:xfrm>
          <a:prstGeom prst="rect">
            <a:avLst/>
          </a:prstGeom>
          <a:noFill/>
        </p:spPr>
      </p:pic>
      <p:pic>
        <p:nvPicPr>
          <p:cNvPr id="9221" name="Picture 5" descr="C:\Users\Jovi\Desktop\0-02-05-1abda64c60def4b61caf7a450f86ce7b7a01ca6ff336f15e70bf850897870bf8_d1eff15f2bec4ff.jpg"/>
          <p:cNvPicPr>
            <a:picLocks noChangeAspect="1" noChangeArrowheads="1"/>
          </p:cNvPicPr>
          <p:nvPr/>
        </p:nvPicPr>
        <p:blipFill>
          <a:blip r:embed="rId6"/>
          <a:srcRect t="13878"/>
          <a:stretch>
            <a:fillRect/>
          </a:stretch>
        </p:blipFill>
        <p:spPr bwMode="auto">
          <a:xfrm>
            <a:off x="5286380" y="3500438"/>
            <a:ext cx="2754630" cy="31499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:\презентація\homestea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571480"/>
            <a:ext cx="6392452" cy="53578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28860" y="500042"/>
            <a:ext cx="45640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5400" dirty="0" smtClean="0">
                <a:solidFill>
                  <a:srgbClr val="FF0000"/>
                </a:solidFill>
              </a:rPr>
              <a:t>Дякую за увагу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9314543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Рисунок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929058" y="0"/>
            <a:ext cx="50720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Дитинство – щоденне відкриття світу, і тому треба зробити так, щоб воно стало, перш за все, пізнанням людини і Вітчизни, краси і величі.</a:t>
            </a:r>
          </a:p>
          <a:p>
            <a:pPr algn="r"/>
            <a:r>
              <a:rPr lang="uk-UA" dirty="0" smtClean="0"/>
              <a:t>В.О.Сухомлинський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857356" y="2214554"/>
            <a:ext cx="71437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</a:t>
            </a:r>
            <a:r>
              <a:rPr lang="uk-UA" sz="2400" dirty="0" smtClean="0"/>
              <a:t>Тема: Формування основ </a:t>
            </a:r>
            <a:r>
              <a:rPr lang="uk-UA" sz="2400" dirty="0" err="1" smtClean="0"/>
              <a:t>національно-</a:t>
            </a:r>
            <a:r>
              <a:rPr lang="uk-UA" sz="2400" dirty="0" smtClean="0"/>
              <a:t> патріотичного виховання дітей дошкільного віку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исунок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857488" y="428604"/>
            <a:ext cx="598363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Загальні відомості </a:t>
            </a:r>
            <a:r>
              <a:rPr lang="ru-RU" dirty="0" smtClean="0"/>
              <a:t>:</a:t>
            </a:r>
          </a:p>
          <a:p>
            <a:r>
              <a:rPr lang="uk-UA" dirty="0" err="1" smtClean="0"/>
              <a:t>∙Посада</a:t>
            </a:r>
            <a:r>
              <a:rPr lang="uk-UA" dirty="0" smtClean="0"/>
              <a:t> – вихователь дошкільної  групи</a:t>
            </a:r>
          </a:p>
          <a:p>
            <a:r>
              <a:rPr lang="uk-UA" dirty="0" err="1" smtClean="0"/>
              <a:t>∙Дата</a:t>
            </a:r>
            <a:r>
              <a:rPr lang="uk-UA" dirty="0" smtClean="0"/>
              <a:t> народження – 10.06.1975р.</a:t>
            </a:r>
          </a:p>
          <a:p>
            <a:r>
              <a:rPr lang="uk-UA" dirty="0" err="1" smtClean="0"/>
              <a:t>∙Освіта</a:t>
            </a:r>
            <a:r>
              <a:rPr lang="uk-UA" dirty="0" smtClean="0"/>
              <a:t> – вища Переяслав – Хмельницький ДПІ</a:t>
            </a:r>
          </a:p>
          <a:p>
            <a:r>
              <a:rPr lang="uk-UA" dirty="0" err="1" smtClean="0"/>
              <a:t>∙Педагогічний</a:t>
            </a:r>
            <a:r>
              <a:rPr lang="uk-UA" dirty="0" smtClean="0"/>
              <a:t> стаж – 17 років</a:t>
            </a:r>
          </a:p>
          <a:p>
            <a:r>
              <a:rPr lang="uk-UA" dirty="0" err="1" smtClean="0"/>
              <a:t>∙Спеціальність</a:t>
            </a:r>
            <a:r>
              <a:rPr lang="uk-UA" dirty="0" smtClean="0"/>
              <a:t>  - вчитель всесвітньої історії та народознавства</a:t>
            </a:r>
          </a:p>
          <a:p>
            <a:r>
              <a:rPr lang="uk-UA" dirty="0" err="1" smtClean="0"/>
              <a:t>∙Кваліфікаційна</a:t>
            </a:r>
            <a:r>
              <a:rPr lang="uk-UA" dirty="0" smtClean="0"/>
              <a:t> категорія – спеціаліст вищої категорії</a:t>
            </a:r>
          </a:p>
          <a:p>
            <a:r>
              <a:rPr lang="uk-UA" dirty="0" err="1" smtClean="0"/>
              <a:t>∙Проходження</a:t>
            </a:r>
            <a:r>
              <a:rPr lang="uk-UA" dirty="0" smtClean="0"/>
              <a:t> курсової перепідготовки – 17 вересня 2021р, м. Біла Церква</a:t>
            </a:r>
          </a:p>
          <a:p>
            <a:r>
              <a:rPr lang="uk-UA" dirty="0" err="1" smtClean="0"/>
              <a:t>∙Працюю</a:t>
            </a:r>
            <a:r>
              <a:rPr lang="uk-UA" dirty="0" smtClean="0"/>
              <a:t> у різновіковій групі </a:t>
            </a:r>
          </a:p>
          <a:p>
            <a:r>
              <a:rPr lang="uk-UA" dirty="0" err="1" smtClean="0"/>
              <a:t>∙Атестація</a:t>
            </a:r>
            <a:r>
              <a:rPr lang="uk-UA" dirty="0" smtClean="0"/>
              <a:t> – 2025 року</a:t>
            </a:r>
          </a:p>
          <a:p>
            <a:endParaRPr lang="uk-UA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00299" y="714356"/>
            <a:ext cx="66437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Заходи: </a:t>
            </a:r>
          </a:p>
          <a:p>
            <a:r>
              <a:rPr lang="uk-UA" dirty="0" smtClean="0"/>
              <a:t>Тематичні екскурсії дітей до природних об’єктів</a:t>
            </a:r>
          </a:p>
          <a:p>
            <a:r>
              <a:rPr lang="uk-UA" dirty="0" smtClean="0"/>
              <a:t>Відвідування музею ім. А.Г. Кравченка </a:t>
            </a:r>
          </a:p>
          <a:p>
            <a:r>
              <a:rPr lang="uk-UA" dirty="0" smtClean="0"/>
              <a:t>Святкування </a:t>
            </a:r>
            <a:r>
              <a:rPr lang="uk-UA" dirty="0" err="1" smtClean="0"/>
              <a:t>“Свята</a:t>
            </a:r>
            <a:r>
              <a:rPr lang="uk-UA" dirty="0" smtClean="0"/>
              <a:t> </a:t>
            </a:r>
            <a:r>
              <a:rPr lang="uk-UA" dirty="0" err="1" smtClean="0"/>
              <a:t>осені”</a:t>
            </a:r>
            <a:r>
              <a:rPr lang="uk-UA" dirty="0" smtClean="0"/>
              <a:t>, </a:t>
            </a:r>
            <a:r>
              <a:rPr lang="uk-UA" dirty="0" err="1" smtClean="0"/>
              <a:t>“Святого</a:t>
            </a:r>
            <a:r>
              <a:rPr lang="uk-UA" dirty="0" smtClean="0"/>
              <a:t> </a:t>
            </a:r>
            <a:r>
              <a:rPr lang="uk-UA" dirty="0" err="1" smtClean="0"/>
              <a:t>Миколая”</a:t>
            </a:r>
            <a:r>
              <a:rPr lang="uk-UA" dirty="0" smtClean="0"/>
              <a:t>, </a:t>
            </a:r>
            <a:r>
              <a:rPr lang="uk-UA" dirty="0" err="1" smtClean="0"/>
              <a:t>Пасхи”</a:t>
            </a:r>
            <a:r>
              <a:rPr lang="uk-UA" dirty="0" smtClean="0"/>
              <a:t>, </a:t>
            </a:r>
            <a:r>
              <a:rPr lang="uk-UA" dirty="0" err="1" smtClean="0"/>
              <a:t>“День</a:t>
            </a:r>
            <a:r>
              <a:rPr lang="uk-UA" dirty="0" smtClean="0"/>
              <a:t> пам’яті та </a:t>
            </a:r>
            <a:r>
              <a:rPr lang="uk-UA" dirty="0" err="1" smtClean="0"/>
              <a:t>примирення”</a:t>
            </a:r>
            <a:endParaRPr lang="uk-UA" dirty="0" smtClean="0"/>
          </a:p>
          <a:p>
            <a:r>
              <a:rPr lang="uk-UA" dirty="0" smtClean="0"/>
              <a:t>Екскурсія до сільської бібліотеки на тему </a:t>
            </a:r>
            <a:r>
              <a:rPr lang="uk-UA" dirty="0" err="1" smtClean="0"/>
              <a:t>“Маленьким</a:t>
            </a:r>
            <a:r>
              <a:rPr lang="uk-UA" dirty="0" smtClean="0"/>
              <a:t> про Великого Тараса </a:t>
            </a:r>
            <a:r>
              <a:rPr lang="uk-UA" dirty="0" err="1" smtClean="0"/>
              <a:t>Шевченка”</a:t>
            </a:r>
            <a:endParaRPr lang="uk-UA" dirty="0" smtClean="0"/>
          </a:p>
          <a:p>
            <a:r>
              <a:rPr lang="uk-UA" dirty="0" smtClean="0"/>
              <a:t>Святкування 40-річчя садочка </a:t>
            </a:r>
            <a:r>
              <a:rPr lang="uk-UA" dirty="0" err="1" smtClean="0"/>
              <a:t>“Садочок</a:t>
            </a:r>
            <a:r>
              <a:rPr lang="uk-UA" dirty="0" smtClean="0"/>
              <a:t> рідний – ти </a:t>
            </a:r>
            <a:r>
              <a:rPr lang="uk-UA" dirty="0" err="1" smtClean="0"/>
              <a:t>найкращий”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31485" y="214290"/>
            <a:ext cx="7431522" cy="40010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/>
              <a:t>Інтерактивні методи та прийоми </a:t>
            </a:r>
            <a:r>
              <a:rPr lang="uk-UA" sz="2000" dirty="0" err="1" smtClean="0"/>
              <a:t>навчально</a:t>
            </a:r>
            <a:r>
              <a:rPr lang="uk-UA" sz="2000" dirty="0" smtClean="0"/>
              <a:t> – виховної роботи </a:t>
            </a:r>
          </a:p>
          <a:p>
            <a:r>
              <a:rPr lang="uk-UA" dirty="0" smtClean="0"/>
              <a:t>∙</a:t>
            </a:r>
            <a:r>
              <a:rPr lang="ru-RU" dirty="0" err="1" smtClean="0"/>
              <a:t>Використання</a:t>
            </a:r>
            <a:r>
              <a:rPr lang="ru-RU" dirty="0" smtClean="0"/>
              <a:t> </a:t>
            </a:r>
            <a:r>
              <a:rPr lang="ru-RU" dirty="0" err="1" smtClean="0"/>
              <a:t>міні</a:t>
            </a:r>
            <a:r>
              <a:rPr lang="ru-RU" dirty="0" smtClean="0"/>
              <a:t> – музею «</a:t>
            </a:r>
            <a:r>
              <a:rPr lang="ru-RU" dirty="0" err="1" smtClean="0"/>
              <a:t>Українська</a:t>
            </a:r>
            <a:r>
              <a:rPr lang="ru-RU" dirty="0" smtClean="0"/>
              <a:t> </a:t>
            </a:r>
            <a:r>
              <a:rPr lang="ru-RU" dirty="0" err="1" smtClean="0"/>
              <a:t>світлиця</a:t>
            </a:r>
            <a:r>
              <a:rPr lang="ru-RU" dirty="0" smtClean="0"/>
              <a:t>»</a:t>
            </a:r>
            <a:endParaRPr lang="uk-UA" dirty="0" smtClean="0"/>
          </a:p>
          <a:p>
            <a:r>
              <a:rPr lang="uk-UA" dirty="0" err="1" smtClean="0"/>
              <a:t>∙Екскурсія</a:t>
            </a:r>
            <a:r>
              <a:rPr lang="uk-UA" dirty="0" smtClean="0"/>
              <a:t> до пам’ятників </a:t>
            </a:r>
            <a:r>
              <a:rPr lang="uk-UA" dirty="0" err="1" smtClean="0"/>
              <a:t>“Братська</a:t>
            </a:r>
            <a:r>
              <a:rPr lang="uk-UA" dirty="0" smtClean="0"/>
              <a:t> </a:t>
            </a:r>
            <a:r>
              <a:rPr lang="uk-UA" dirty="0" err="1" smtClean="0"/>
              <a:t>могила”</a:t>
            </a:r>
            <a:r>
              <a:rPr lang="uk-UA" dirty="0" smtClean="0"/>
              <a:t>, А.Г. Кравченку, Івану </a:t>
            </a:r>
            <a:r>
              <a:rPr lang="uk-UA" dirty="0" err="1" smtClean="0"/>
              <a:t>Бурику</a:t>
            </a:r>
            <a:endParaRPr lang="uk-UA" dirty="0" smtClean="0"/>
          </a:p>
          <a:p>
            <a:r>
              <a:rPr lang="uk-UA" dirty="0" smtClean="0"/>
              <a:t>∙ Відвідування музею ім. А.Г Кравченка</a:t>
            </a:r>
          </a:p>
          <a:p>
            <a:r>
              <a:rPr lang="uk-UA" dirty="0" err="1" smtClean="0"/>
              <a:t>∙Екскурсія</a:t>
            </a:r>
            <a:r>
              <a:rPr lang="uk-UA" dirty="0" smtClean="0"/>
              <a:t> на природу (до ставка, до паркової зони села)</a:t>
            </a:r>
          </a:p>
          <a:p>
            <a:r>
              <a:rPr lang="uk-UA" dirty="0" err="1" smtClean="0"/>
              <a:t>∙Виставка</a:t>
            </a:r>
            <a:r>
              <a:rPr lang="uk-UA" dirty="0" smtClean="0"/>
              <a:t> робіт дітей різновікової групи на тему: </a:t>
            </a:r>
            <a:r>
              <a:rPr lang="uk-UA" dirty="0" err="1" smtClean="0"/>
              <a:t>“Україна</a:t>
            </a:r>
            <a:r>
              <a:rPr lang="uk-UA" dirty="0" smtClean="0"/>
              <a:t> - єдина </a:t>
            </a:r>
            <a:r>
              <a:rPr lang="uk-UA" dirty="0" err="1" smtClean="0"/>
              <a:t>країна”</a:t>
            </a:r>
            <a:endParaRPr lang="uk-UA" dirty="0" smtClean="0"/>
          </a:p>
          <a:p>
            <a:r>
              <a:rPr lang="uk-UA" dirty="0" err="1" smtClean="0"/>
              <a:t>∙Проведення</a:t>
            </a:r>
            <a:r>
              <a:rPr lang="uk-UA" dirty="0" smtClean="0"/>
              <a:t> календарно-обрядових свят, розваг.</a:t>
            </a:r>
          </a:p>
          <a:p>
            <a:r>
              <a:rPr lang="uk-UA" dirty="0" err="1" smtClean="0"/>
              <a:t>∙Згідно</a:t>
            </a:r>
            <a:r>
              <a:rPr lang="uk-UA" dirty="0" smtClean="0"/>
              <a:t> навчального плану проведення занять з патріотичного виховання,</a:t>
            </a:r>
          </a:p>
          <a:p>
            <a:r>
              <a:rPr lang="uk-UA" dirty="0" smtClean="0"/>
              <a:t>ігор – </a:t>
            </a:r>
            <a:r>
              <a:rPr lang="uk-UA" dirty="0" err="1" smtClean="0"/>
              <a:t>драматизацій</a:t>
            </a:r>
            <a:r>
              <a:rPr lang="uk-UA" dirty="0" smtClean="0"/>
              <a:t>, сюжетно – рольових та народних ігор.</a:t>
            </a:r>
          </a:p>
          <a:p>
            <a:r>
              <a:rPr lang="uk-UA" dirty="0" smtClean="0"/>
              <a:t>∙В інтер’єрі нашого дошкільного закладу оформлено патріотичний </a:t>
            </a:r>
          </a:p>
          <a:p>
            <a:r>
              <a:rPr lang="uk-UA" dirty="0" smtClean="0"/>
              <a:t>куточок, який постійно оновлюється новими атрибутами.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85918" y="-142900"/>
            <a:ext cx="7358082" cy="726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dirty="0" smtClean="0"/>
              <a:t> </a:t>
            </a:r>
            <a:r>
              <a:rPr lang="uk-UA" sz="1400" dirty="0" smtClean="0"/>
              <a:t>Перед нами, педагогами, стоїть завдання надзвичайної ваги: домогтися того, щоб діти зростали не лише здоровими і освіченими людьми, але й свідомими, творчими особистостями і патріотами України. Посіяти в маленькому серці зерно любові до Батьківщини та рідного краю, навчити дітей шанувати й берегти духовну спадщину свого народу – ось про що ми дбаємо, виховуючи нове покоління громадян України, наше майбутнє.</a:t>
            </a:r>
          </a:p>
          <a:p>
            <a:pPr algn="just"/>
            <a:r>
              <a:rPr lang="uk-UA" sz="1400" dirty="0" smtClean="0"/>
              <a:t>  Маючи достатній досвід педагогічної практики, в міру моїх можливостей, мною взято за мету створення цілісної системи всебічного розвитку особистості майбутнього громадянина – патріота України шляхом ознайомлення дітей з культурою, традиціями та звичаями українського народу; а також формування у них почуття причетності до історії та майбутнього свого краю, пробудження і виховання патріотичних почуттів.</a:t>
            </a:r>
          </a:p>
          <a:p>
            <a:pPr algn="just"/>
            <a:r>
              <a:rPr lang="uk-UA" sz="1400" dirty="0" smtClean="0"/>
              <a:t>  Враховуючи індивідуальні особливості дітей, рівень правосвідомості, духовності та моральності кожного, виконуючи вимоги програми розвитку дитини дошкільного віку </a:t>
            </a:r>
            <a:r>
              <a:rPr lang="uk-UA" sz="1400" dirty="0" err="1" smtClean="0"/>
              <a:t>“Дитина”</a:t>
            </a:r>
            <a:r>
              <a:rPr lang="uk-UA" sz="1400" dirty="0" smtClean="0"/>
              <a:t>, Базового компоненту дошкільної освіти, для вирішення проблеми з патріотичного виховання дітей дошкільного віку я поставила такі завдання:</a:t>
            </a:r>
          </a:p>
          <a:p>
            <a:pPr algn="just"/>
            <a:r>
              <a:rPr lang="ru-RU" sz="1400" dirty="0" smtClean="0"/>
              <a:t>- </a:t>
            </a:r>
            <a:r>
              <a:rPr lang="ru-RU" sz="1400" dirty="0" err="1" smtClean="0"/>
              <a:t>забезпечення</a:t>
            </a:r>
            <a:r>
              <a:rPr lang="ru-RU" sz="1400" dirty="0" smtClean="0"/>
              <a:t> умов для </a:t>
            </a:r>
            <a:r>
              <a:rPr lang="ru-RU" sz="1400" dirty="0" err="1" smtClean="0"/>
              <a:t>самореалізації</a:t>
            </a:r>
            <a:r>
              <a:rPr lang="ru-RU" sz="1400" dirty="0" smtClean="0"/>
              <a:t> </a:t>
            </a:r>
            <a:r>
              <a:rPr lang="ru-RU" sz="1400" dirty="0" err="1" smtClean="0"/>
              <a:t>особистості</a:t>
            </a:r>
            <a:r>
              <a:rPr lang="ru-RU" sz="1400" dirty="0" smtClean="0"/>
              <a:t> </a:t>
            </a:r>
            <a:r>
              <a:rPr lang="ru-RU" sz="1400" dirty="0" err="1" smtClean="0"/>
              <a:t>відповідно</a:t>
            </a:r>
            <a:r>
              <a:rPr lang="ru-RU" sz="1400" dirty="0" smtClean="0"/>
              <a:t> до </a:t>
            </a:r>
            <a:r>
              <a:rPr lang="ru-RU" sz="1400" dirty="0" err="1" smtClean="0"/>
              <a:t>її</a:t>
            </a:r>
            <a:r>
              <a:rPr lang="ru-RU" sz="1400" dirty="0" smtClean="0"/>
              <a:t> </a:t>
            </a:r>
            <a:r>
              <a:rPr lang="ru-RU" sz="1400" dirty="0" err="1" smtClean="0"/>
              <a:t>здібностей</a:t>
            </a:r>
            <a:r>
              <a:rPr lang="ru-RU" sz="1400" dirty="0" smtClean="0"/>
              <a:t>, </a:t>
            </a:r>
            <a:r>
              <a:rPr lang="ru-RU" sz="1400" dirty="0" err="1" smtClean="0"/>
              <a:t>суспільних</a:t>
            </a:r>
            <a:r>
              <a:rPr lang="ru-RU" sz="1400" dirty="0" smtClean="0"/>
              <a:t> та </a:t>
            </a:r>
            <a:r>
              <a:rPr lang="ru-RU" sz="1400" dirty="0" err="1" smtClean="0"/>
              <a:t>власних</a:t>
            </a:r>
            <a:r>
              <a:rPr lang="ru-RU" sz="1400" dirty="0" smtClean="0"/>
              <a:t> </a:t>
            </a:r>
            <a:r>
              <a:rPr lang="ru-RU" sz="1400" dirty="0" err="1" smtClean="0"/>
              <a:t>інтересів</a:t>
            </a:r>
            <a:r>
              <a:rPr lang="ru-RU" sz="1400" dirty="0" smtClean="0"/>
              <a:t>;</a:t>
            </a:r>
          </a:p>
          <a:p>
            <a:pPr algn="just"/>
            <a:r>
              <a:rPr lang="ru-RU" sz="1400" dirty="0" smtClean="0"/>
              <a:t> - </a:t>
            </a:r>
            <a:r>
              <a:rPr lang="ru-RU" sz="1400" dirty="0" err="1" smtClean="0"/>
              <a:t>виховання</a:t>
            </a:r>
            <a:r>
              <a:rPr lang="ru-RU" sz="1400" dirty="0" smtClean="0"/>
              <a:t> </a:t>
            </a:r>
            <a:r>
              <a:rPr lang="ru-RU" sz="1400" dirty="0" err="1" smtClean="0"/>
              <a:t>любові</a:t>
            </a:r>
            <a:r>
              <a:rPr lang="ru-RU" sz="1400" dirty="0" smtClean="0"/>
              <a:t> до </a:t>
            </a:r>
            <a:r>
              <a:rPr lang="ru-RU" sz="1400" dirty="0" err="1" smtClean="0"/>
              <a:t>рідного</a:t>
            </a:r>
            <a:r>
              <a:rPr lang="ru-RU" sz="1400" dirty="0" smtClean="0"/>
              <a:t> краю, </a:t>
            </a:r>
            <a:r>
              <a:rPr lang="ru-RU" sz="1400" dirty="0" err="1" smtClean="0"/>
              <a:t>рідного</a:t>
            </a:r>
            <a:r>
              <a:rPr lang="ru-RU" sz="1400" dirty="0" smtClean="0"/>
              <a:t> дому, </a:t>
            </a:r>
            <a:r>
              <a:rPr lang="ru-RU" sz="1400" dirty="0" err="1" smtClean="0"/>
              <a:t>сім’ї</a:t>
            </a:r>
            <a:r>
              <a:rPr lang="ru-RU" sz="1400" dirty="0" smtClean="0"/>
              <a:t>;</a:t>
            </a:r>
          </a:p>
          <a:p>
            <a:pPr algn="just"/>
            <a:r>
              <a:rPr lang="ru-RU" sz="1400" dirty="0" smtClean="0"/>
              <a:t> -</a:t>
            </a:r>
            <a:r>
              <a:rPr lang="ru-RU" sz="1400" dirty="0" err="1" smtClean="0"/>
              <a:t>формування</a:t>
            </a:r>
            <a:r>
              <a:rPr lang="ru-RU" sz="1400" dirty="0" smtClean="0"/>
              <a:t> </a:t>
            </a:r>
            <a:r>
              <a:rPr lang="ru-RU" sz="1400" dirty="0" err="1" smtClean="0"/>
              <a:t>національної</a:t>
            </a:r>
            <a:r>
              <a:rPr lang="ru-RU" sz="1400" dirty="0" smtClean="0"/>
              <a:t> </a:t>
            </a:r>
            <a:r>
              <a:rPr lang="ru-RU" sz="1400" dirty="0" err="1" smtClean="0"/>
              <a:t>свідомості</a:t>
            </a:r>
            <a:r>
              <a:rPr lang="ru-RU" sz="1400" dirty="0" smtClean="0"/>
              <a:t>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почуття</a:t>
            </a:r>
            <a:r>
              <a:rPr lang="ru-RU" sz="1400" dirty="0" smtClean="0"/>
              <a:t> </a:t>
            </a:r>
            <a:r>
              <a:rPr lang="ru-RU" sz="1400" dirty="0" err="1" smtClean="0"/>
              <a:t>власної</a:t>
            </a:r>
            <a:r>
              <a:rPr lang="ru-RU" sz="1400" dirty="0" smtClean="0"/>
              <a:t> </a:t>
            </a:r>
            <a:r>
              <a:rPr lang="ru-RU" sz="1400" dirty="0" err="1" smtClean="0"/>
              <a:t>гідності</a:t>
            </a:r>
            <a:r>
              <a:rPr lang="ru-RU" sz="1400" dirty="0" smtClean="0"/>
              <a:t> як </a:t>
            </a:r>
            <a:r>
              <a:rPr lang="ru-RU" sz="1400" dirty="0" err="1" smtClean="0"/>
              <a:t>представників</a:t>
            </a:r>
            <a:r>
              <a:rPr lang="ru-RU" sz="1400" dirty="0" smtClean="0"/>
              <a:t> </a:t>
            </a:r>
            <a:r>
              <a:rPr lang="ru-RU" sz="1400" dirty="0" err="1" smtClean="0"/>
              <a:t>свого</a:t>
            </a:r>
            <a:r>
              <a:rPr lang="ru-RU" sz="1400" dirty="0" smtClean="0"/>
              <a:t> народу;</a:t>
            </a:r>
          </a:p>
          <a:p>
            <a:pPr algn="just"/>
            <a:r>
              <a:rPr lang="ru-RU" sz="1400" dirty="0" smtClean="0"/>
              <a:t> - </a:t>
            </a:r>
            <a:r>
              <a:rPr lang="ru-RU" sz="1400" dirty="0" err="1" smtClean="0"/>
              <a:t>формування</a:t>
            </a:r>
            <a:r>
              <a:rPr lang="ru-RU" sz="1400" dirty="0" smtClean="0"/>
              <a:t> </a:t>
            </a:r>
            <a:r>
              <a:rPr lang="ru-RU" sz="1400" dirty="0" err="1" smtClean="0"/>
              <a:t>мовної</a:t>
            </a:r>
            <a:r>
              <a:rPr lang="ru-RU" sz="1400" dirty="0" smtClean="0"/>
              <a:t> </a:t>
            </a:r>
            <a:r>
              <a:rPr lang="ru-RU" sz="1400" dirty="0" err="1" smtClean="0"/>
              <a:t>культури</a:t>
            </a:r>
            <a:r>
              <a:rPr lang="ru-RU" sz="1400" dirty="0" smtClean="0"/>
              <a:t>, </a:t>
            </a:r>
            <a:r>
              <a:rPr lang="ru-RU" sz="1400" dirty="0" err="1" smtClean="0"/>
              <a:t>оволодіння</a:t>
            </a:r>
            <a:r>
              <a:rPr lang="ru-RU" sz="1400" dirty="0" smtClean="0"/>
              <a:t>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вживання</a:t>
            </a:r>
            <a:r>
              <a:rPr lang="ru-RU" sz="1400" dirty="0" smtClean="0"/>
              <a:t> </a:t>
            </a:r>
            <a:r>
              <a:rPr lang="ru-RU" sz="1400" dirty="0" err="1" smtClean="0"/>
              <a:t>української</a:t>
            </a:r>
            <a:r>
              <a:rPr lang="ru-RU" sz="1400" dirty="0" smtClean="0"/>
              <a:t> </a:t>
            </a:r>
            <a:r>
              <a:rPr lang="ru-RU" sz="1400" dirty="0" err="1" smtClean="0"/>
              <a:t>мови</a:t>
            </a:r>
            <a:r>
              <a:rPr lang="ru-RU" sz="1400" dirty="0" smtClean="0"/>
              <a:t>;</a:t>
            </a:r>
          </a:p>
          <a:p>
            <a:pPr algn="just"/>
            <a:r>
              <a:rPr lang="ru-RU" sz="1400" dirty="0" smtClean="0"/>
              <a:t>- </a:t>
            </a:r>
            <a:r>
              <a:rPr lang="ru-RU" sz="1400" dirty="0" err="1" smtClean="0"/>
              <a:t>викликати</a:t>
            </a:r>
            <a:r>
              <a:rPr lang="ru-RU" sz="1400" dirty="0" smtClean="0"/>
              <a:t> </a:t>
            </a:r>
            <a:r>
              <a:rPr lang="ru-RU" sz="1400" dirty="0" err="1" smtClean="0"/>
              <a:t>бажання</a:t>
            </a:r>
            <a:r>
              <a:rPr lang="ru-RU" sz="1400" dirty="0" smtClean="0"/>
              <a:t> </a:t>
            </a:r>
            <a:r>
              <a:rPr lang="ru-RU" sz="1400" dirty="0" err="1" smtClean="0"/>
              <a:t>працювати</a:t>
            </a:r>
            <a:r>
              <a:rPr lang="ru-RU" sz="1400" dirty="0" smtClean="0"/>
              <a:t> </a:t>
            </a:r>
            <a:r>
              <a:rPr lang="ru-RU" sz="1400" dirty="0" err="1" smtClean="0"/>
              <a:t>задля</a:t>
            </a:r>
            <a:r>
              <a:rPr lang="ru-RU" sz="1400" dirty="0" smtClean="0"/>
              <a:t> </a:t>
            </a:r>
            <a:r>
              <a:rPr lang="ru-RU" sz="1400" dirty="0" err="1" smtClean="0"/>
              <a:t>розквіту</a:t>
            </a:r>
            <a:r>
              <a:rPr lang="ru-RU" sz="1400" dirty="0" smtClean="0"/>
              <a:t> </a:t>
            </a:r>
            <a:r>
              <a:rPr lang="ru-RU" sz="1400" dirty="0" err="1" smtClean="0"/>
              <a:t>держави</a:t>
            </a:r>
            <a:r>
              <a:rPr lang="ru-RU" sz="1400" dirty="0" smtClean="0"/>
              <a:t>, </a:t>
            </a:r>
            <a:r>
              <a:rPr lang="ru-RU" sz="1400" dirty="0" err="1" smtClean="0"/>
              <a:t>готовності</a:t>
            </a:r>
            <a:r>
              <a:rPr lang="ru-RU" sz="1400" dirty="0" smtClean="0"/>
              <a:t> </a:t>
            </a:r>
            <a:r>
              <a:rPr lang="ru-RU" sz="1400" dirty="0" err="1" smtClean="0"/>
              <a:t>її</a:t>
            </a:r>
            <a:r>
              <a:rPr lang="ru-RU" sz="1400" dirty="0" smtClean="0"/>
              <a:t> </a:t>
            </a:r>
            <a:r>
              <a:rPr lang="ru-RU" sz="1400" dirty="0" err="1" smtClean="0"/>
              <a:t>захищати</a:t>
            </a:r>
            <a:r>
              <a:rPr lang="ru-RU" sz="1400" dirty="0" smtClean="0"/>
              <a:t>;</a:t>
            </a:r>
          </a:p>
          <a:p>
            <a:pPr algn="just"/>
            <a:r>
              <a:rPr lang="ru-RU" sz="1400" dirty="0" smtClean="0"/>
              <a:t> -</a:t>
            </a:r>
            <a:r>
              <a:rPr lang="ru-RU" sz="1400" dirty="0" err="1" smtClean="0"/>
              <a:t>виховання</a:t>
            </a:r>
            <a:r>
              <a:rPr lang="ru-RU" sz="1400" dirty="0" smtClean="0"/>
              <a:t> </a:t>
            </a:r>
            <a:r>
              <a:rPr lang="ru-RU" sz="1400" dirty="0" err="1" smtClean="0"/>
              <a:t>любові</a:t>
            </a:r>
            <a:r>
              <a:rPr lang="ru-RU" sz="1400" dirty="0" smtClean="0"/>
              <a:t> до культурного </a:t>
            </a:r>
            <a:r>
              <a:rPr lang="ru-RU" sz="1400" dirty="0" err="1" smtClean="0"/>
              <a:t>спадку</a:t>
            </a:r>
            <a:r>
              <a:rPr lang="ru-RU" sz="1400" dirty="0" smtClean="0"/>
              <a:t> </a:t>
            </a:r>
            <a:r>
              <a:rPr lang="ru-RU" sz="1400" dirty="0" err="1" smtClean="0"/>
              <a:t>свого</a:t>
            </a:r>
            <a:r>
              <a:rPr lang="ru-RU" sz="1400" dirty="0" smtClean="0"/>
              <a:t> народу;</a:t>
            </a:r>
          </a:p>
          <a:p>
            <a:pPr algn="just"/>
            <a:r>
              <a:rPr lang="ru-RU" sz="1400" dirty="0" smtClean="0"/>
              <a:t> -</a:t>
            </a:r>
            <a:r>
              <a:rPr lang="ru-RU" sz="1400" dirty="0" err="1" smtClean="0"/>
              <a:t>формування</a:t>
            </a:r>
            <a:r>
              <a:rPr lang="ru-RU" sz="1400" dirty="0" smtClean="0"/>
              <a:t> </a:t>
            </a:r>
            <a:r>
              <a:rPr lang="ru-RU" sz="1400" dirty="0" err="1" smtClean="0"/>
              <a:t>духовно-моральних</a:t>
            </a:r>
            <a:r>
              <a:rPr lang="ru-RU" sz="1400" dirty="0" smtClean="0"/>
              <a:t> </a:t>
            </a:r>
            <a:r>
              <a:rPr lang="ru-RU" sz="1400" dirty="0" err="1" smtClean="0"/>
              <a:t>взаємин</a:t>
            </a:r>
            <a:r>
              <a:rPr lang="ru-RU" sz="1400" dirty="0" smtClean="0"/>
              <a:t>, </a:t>
            </a:r>
            <a:r>
              <a:rPr lang="ru-RU" sz="1400" dirty="0" err="1" smtClean="0"/>
              <a:t>утвердження</a:t>
            </a:r>
            <a:r>
              <a:rPr lang="ru-RU" sz="1400" dirty="0" smtClean="0"/>
              <a:t> </a:t>
            </a:r>
            <a:r>
              <a:rPr lang="ru-RU" sz="1400" dirty="0" err="1" smtClean="0"/>
              <a:t>принципів</a:t>
            </a:r>
            <a:r>
              <a:rPr lang="ru-RU" sz="1400" dirty="0" smtClean="0"/>
              <a:t> </a:t>
            </a:r>
            <a:r>
              <a:rPr lang="ru-RU" sz="1400" dirty="0" err="1" smtClean="0"/>
              <a:t>загальнолюдської</a:t>
            </a:r>
            <a:r>
              <a:rPr lang="ru-RU" sz="1400" dirty="0" smtClean="0"/>
              <a:t> </a:t>
            </a:r>
            <a:r>
              <a:rPr lang="ru-RU" sz="1400" dirty="0" err="1" smtClean="0"/>
              <a:t>моралі</a:t>
            </a:r>
            <a:r>
              <a:rPr lang="ru-RU" sz="1400" dirty="0" smtClean="0"/>
              <a:t>: </a:t>
            </a:r>
            <a:r>
              <a:rPr lang="ru-RU" sz="1400" dirty="0" err="1" smtClean="0"/>
              <a:t>правди</a:t>
            </a:r>
            <a:r>
              <a:rPr lang="ru-RU" sz="1400" dirty="0" smtClean="0"/>
              <a:t>, </a:t>
            </a:r>
            <a:r>
              <a:rPr lang="ru-RU" sz="1400" dirty="0" err="1" smtClean="0"/>
              <a:t>справедливості</a:t>
            </a:r>
            <a:r>
              <a:rPr lang="ru-RU" sz="1400" dirty="0" smtClean="0"/>
              <a:t>, </a:t>
            </a:r>
            <a:r>
              <a:rPr lang="ru-RU" sz="1400" dirty="0" err="1" smtClean="0"/>
              <a:t>милосердя</a:t>
            </a:r>
            <a:r>
              <a:rPr lang="ru-RU" sz="1400" dirty="0" smtClean="0"/>
              <a:t>, </a:t>
            </a:r>
            <a:r>
              <a:rPr lang="ru-RU" sz="1400" dirty="0" err="1" smtClean="0"/>
              <a:t>доброти</a:t>
            </a:r>
            <a:r>
              <a:rPr lang="ru-RU" sz="1400" dirty="0" smtClean="0"/>
              <a:t>;</a:t>
            </a:r>
          </a:p>
          <a:p>
            <a:pPr algn="just"/>
            <a:r>
              <a:rPr lang="ru-RU" sz="1400" dirty="0" smtClean="0"/>
              <a:t>- </a:t>
            </a:r>
            <a:r>
              <a:rPr lang="ru-RU" sz="1400" dirty="0" err="1" smtClean="0"/>
              <a:t>виховання</a:t>
            </a:r>
            <a:r>
              <a:rPr lang="ru-RU" sz="1400" dirty="0" smtClean="0"/>
              <a:t> толерантного </a:t>
            </a:r>
            <a:r>
              <a:rPr lang="ru-RU" sz="1400" dirty="0" err="1" smtClean="0"/>
              <a:t>ставлення</a:t>
            </a:r>
            <a:r>
              <a:rPr lang="ru-RU" sz="1400" dirty="0" smtClean="0"/>
              <a:t> до </a:t>
            </a:r>
            <a:r>
              <a:rPr lang="ru-RU" sz="1400" dirty="0" err="1" smtClean="0"/>
              <a:t>представників</a:t>
            </a:r>
            <a:r>
              <a:rPr lang="ru-RU" sz="1400" dirty="0" smtClean="0"/>
              <a:t> </a:t>
            </a:r>
            <a:r>
              <a:rPr lang="ru-RU" sz="1400" dirty="0" err="1" smtClean="0"/>
              <a:t>інших</a:t>
            </a:r>
            <a:r>
              <a:rPr lang="ru-RU" sz="1400" dirty="0" smtClean="0"/>
              <a:t> </a:t>
            </a:r>
            <a:r>
              <a:rPr lang="ru-RU" sz="1400" dirty="0" err="1" smtClean="0"/>
              <a:t>національностей</a:t>
            </a:r>
            <a:r>
              <a:rPr lang="ru-RU" sz="1400" dirty="0" smtClean="0"/>
              <a:t>;</a:t>
            </a:r>
          </a:p>
          <a:p>
            <a:pPr algn="just"/>
            <a:r>
              <a:rPr lang="ru-RU" sz="1400" dirty="0" smtClean="0"/>
              <a:t>- </a:t>
            </a:r>
            <a:r>
              <a:rPr lang="ru-RU" sz="1400" dirty="0" err="1" smtClean="0"/>
              <a:t>прищеплення</a:t>
            </a:r>
            <a:r>
              <a:rPr lang="ru-RU" sz="1400" dirty="0" smtClean="0"/>
              <a:t> </a:t>
            </a:r>
            <a:r>
              <a:rPr lang="ru-RU" sz="1400" dirty="0" err="1" smtClean="0"/>
              <a:t>дітям</a:t>
            </a:r>
            <a:r>
              <a:rPr lang="ru-RU" sz="1400" dirty="0" smtClean="0"/>
              <a:t> </a:t>
            </a:r>
            <a:r>
              <a:rPr lang="ru-RU" sz="1400" dirty="0" err="1" smtClean="0"/>
              <a:t>елементарних</a:t>
            </a:r>
            <a:r>
              <a:rPr lang="ru-RU" sz="1400" dirty="0" smtClean="0"/>
              <a:t> </a:t>
            </a:r>
            <a:r>
              <a:rPr lang="ru-RU" sz="1400" dirty="0" err="1" smtClean="0"/>
              <a:t>правових</a:t>
            </a:r>
            <a:r>
              <a:rPr lang="ru-RU" sz="1400" dirty="0" smtClean="0"/>
              <a:t> </a:t>
            </a:r>
            <a:r>
              <a:rPr lang="ru-RU" sz="1400" dirty="0" err="1" smtClean="0"/>
              <a:t>знань</a:t>
            </a:r>
            <a:r>
              <a:rPr lang="ru-RU" sz="1400" dirty="0" smtClean="0"/>
              <a:t>, </a:t>
            </a:r>
            <a:r>
              <a:rPr lang="ru-RU" sz="1400" dirty="0" err="1" smtClean="0"/>
              <a:t>формування</a:t>
            </a:r>
            <a:r>
              <a:rPr lang="ru-RU" sz="1400" dirty="0" smtClean="0"/>
              <a:t> </a:t>
            </a:r>
            <a:r>
              <a:rPr lang="ru-RU" sz="1400" dirty="0" err="1" smtClean="0"/>
              <a:t>найпростіших</a:t>
            </a:r>
            <a:r>
              <a:rPr lang="ru-RU" sz="1400" dirty="0" smtClean="0"/>
              <a:t> </a:t>
            </a:r>
            <a:r>
              <a:rPr lang="ru-RU" sz="1400" dirty="0" err="1" smtClean="0"/>
              <a:t>навичок</a:t>
            </a:r>
            <a:r>
              <a:rPr lang="ru-RU" sz="1400" dirty="0" smtClean="0"/>
              <a:t> </a:t>
            </a:r>
            <a:r>
              <a:rPr lang="ru-RU" sz="1400" dirty="0" err="1" smtClean="0"/>
              <a:t>правової</a:t>
            </a:r>
            <a:r>
              <a:rPr lang="ru-RU" sz="1400" dirty="0" smtClean="0"/>
              <a:t> </a:t>
            </a:r>
            <a:r>
              <a:rPr lang="ru-RU" sz="1400" dirty="0" err="1" smtClean="0"/>
              <a:t>поведінки</a:t>
            </a:r>
            <a:r>
              <a:rPr lang="ru-RU" sz="1400" dirty="0" smtClean="0"/>
              <a:t>;</a:t>
            </a:r>
          </a:p>
          <a:p>
            <a:pPr algn="just"/>
            <a:r>
              <a:rPr lang="ru-RU" sz="1400" dirty="0" smtClean="0"/>
              <a:t> -</a:t>
            </a:r>
            <a:r>
              <a:rPr lang="ru-RU" sz="1400" dirty="0" err="1" smtClean="0"/>
              <a:t>вироблення</a:t>
            </a:r>
            <a:r>
              <a:rPr lang="ru-RU" sz="1400" dirty="0" smtClean="0"/>
              <a:t> </a:t>
            </a:r>
            <a:r>
              <a:rPr lang="ru-RU" sz="1400" dirty="0" err="1" smtClean="0"/>
              <a:t>екологічної</a:t>
            </a:r>
            <a:r>
              <a:rPr lang="ru-RU" sz="1400" dirty="0" smtClean="0"/>
              <a:t> </a:t>
            </a:r>
            <a:r>
              <a:rPr lang="ru-RU" sz="1400" dirty="0" err="1" smtClean="0"/>
              <a:t>культури</a:t>
            </a:r>
            <a:r>
              <a:rPr lang="ru-RU" sz="1400" dirty="0" smtClean="0"/>
              <a:t> </a:t>
            </a:r>
            <a:r>
              <a:rPr lang="ru-RU" sz="1400" dirty="0" err="1" smtClean="0"/>
              <a:t>людини</a:t>
            </a:r>
            <a:r>
              <a:rPr lang="ru-RU" sz="1400" dirty="0" smtClean="0"/>
              <a:t>, </a:t>
            </a:r>
            <a:r>
              <a:rPr lang="ru-RU" sz="1400" dirty="0" err="1" smtClean="0"/>
              <a:t>розуміння</a:t>
            </a:r>
            <a:r>
              <a:rPr lang="ru-RU" sz="1400" dirty="0" smtClean="0"/>
              <a:t> </a:t>
            </a:r>
            <a:r>
              <a:rPr lang="ru-RU" sz="1400" dirty="0" err="1" smtClean="0"/>
              <a:t>необхідності</a:t>
            </a:r>
            <a:r>
              <a:rPr lang="ru-RU" sz="1400" dirty="0" smtClean="0"/>
              <a:t> </a:t>
            </a:r>
            <a:r>
              <a:rPr lang="ru-RU" sz="1400" dirty="0" err="1" smtClean="0"/>
              <a:t>гармонії</a:t>
            </a:r>
            <a:r>
              <a:rPr lang="ru-RU" sz="1400" dirty="0" smtClean="0"/>
              <a:t> </a:t>
            </a:r>
            <a:r>
              <a:rPr lang="ru-RU" sz="1400" dirty="0" err="1" smtClean="0"/>
              <a:t>її</a:t>
            </a:r>
            <a:r>
              <a:rPr lang="ru-RU" sz="1400" dirty="0" smtClean="0"/>
              <a:t> </a:t>
            </a:r>
            <a:r>
              <a:rPr lang="ru-RU" sz="1400" dirty="0" err="1" smtClean="0"/>
              <a:t>відносин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природою;</a:t>
            </a:r>
          </a:p>
          <a:p>
            <a:pPr algn="just"/>
            <a:r>
              <a:rPr lang="ru-RU" sz="1400" dirty="0" smtClean="0"/>
              <a:t>- </a:t>
            </a:r>
            <a:r>
              <a:rPr lang="ru-RU" sz="1400" dirty="0" err="1" smtClean="0"/>
              <a:t>забезпечення</a:t>
            </a:r>
            <a:r>
              <a:rPr lang="ru-RU" sz="1400" dirty="0" smtClean="0"/>
              <a:t> </a:t>
            </a:r>
            <a:r>
              <a:rPr lang="ru-RU" sz="1400" dirty="0" err="1" smtClean="0"/>
              <a:t>високої</a:t>
            </a:r>
            <a:r>
              <a:rPr lang="ru-RU" sz="1400" dirty="0" smtClean="0"/>
              <a:t> </a:t>
            </a:r>
            <a:r>
              <a:rPr lang="ru-RU" sz="1400" dirty="0" err="1" smtClean="0"/>
              <a:t>художньо-естетичної</a:t>
            </a:r>
            <a:r>
              <a:rPr lang="ru-RU" sz="1400" dirty="0" smtClean="0"/>
              <a:t> </a:t>
            </a:r>
            <a:r>
              <a:rPr lang="ru-RU" sz="1400" dirty="0" err="1" smtClean="0"/>
              <a:t>культури</a:t>
            </a:r>
            <a:r>
              <a:rPr lang="ru-RU" sz="1400" dirty="0" smtClean="0"/>
              <a:t>, </a:t>
            </a:r>
            <a:r>
              <a:rPr lang="ru-RU" sz="1400" dirty="0" err="1" smtClean="0"/>
              <a:t>розвиток</a:t>
            </a:r>
            <a:r>
              <a:rPr lang="ru-RU" sz="1400" dirty="0" smtClean="0"/>
              <a:t> </a:t>
            </a:r>
            <a:r>
              <a:rPr lang="ru-RU" sz="1400" dirty="0" err="1" smtClean="0"/>
              <a:t>естетичних</a:t>
            </a:r>
            <a:r>
              <a:rPr lang="ru-RU" sz="1400" dirty="0" smtClean="0"/>
              <a:t> потреб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почуттів</a:t>
            </a:r>
            <a:r>
              <a:rPr lang="ru-RU" sz="1400" dirty="0" smtClean="0"/>
              <a:t>. </a:t>
            </a:r>
            <a:endParaRPr lang="uk-UA" sz="1400" dirty="0" smtClean="0"/>
          </a:p>
          <a:p>
            <a:pPr algn="just"/>
            <a:endParaRPr lang="ru-RU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85918" y="0"/>
            <a:ext cx="7358082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 </a:t>
            </a:r>
            <a:r>
              <a:rPr lang="ru-RU" sz="1400" dirty="0" err="1" smtClean="0"/>
              <a:t>Обов’язковою</a:t>
            </a:r>
            <a:r>
              <a:rPr lang="ru-RU" sz="1400" dirty="0" smtClean="0"/>
              <a:t> </a:t>
            </a:r>
            <a:r>
              <a:rPr lang="ru-RU" sz="1400" dirty="0" err="1" smtClean="0"/>
              <a:t>передумовою</a:t>
            </a:r>
            <a:r>
              <a:rPr lang="ru-RU" sz="1400" dirty="0" smtClean="0"/>
              <a:t> стала </a:t>
            </a:r>
            <a:r>
              <a:rPr lang="ru-RU" sz="1400" dirty="0" err="1" smtClean="0"/>
              <a:t>необхідність</a:t>
            </a:r>
            <a:r>
              <a:rPr lang="ru-RU" sz="1400" dirty="0" smtClean="0"/>
              <a:t> </a:t>
            </a:r>
            <a:r>
              <a:rPr lang="ru-RU" sz="1400" dirty="0" err="1" smtClean="0"/>
              <a:t>створення</a:t>
            </a:r>
            <a:r>
              <a:rPr lang="ru-RU" sz="1400" dirty="0" smtClean="0"/>
              <a:t> </a:t>
            </a:r>
            <a:r>
              <a:rPr lang="ru-RU" sz="1400" dirty="0" err="1" smtClean="0"/>
              <a:t>відповідної</a:t>
            </a:r>
            <a:r>
              <a:rPr lang="ru-RU" sz="1400" dirty="0" smtClean="0"/>
              <a:t> </a:t>
            </a:r>
            <a:r>
              <a:rPr lang="ru-RU" sz="1400" dirty="0" err="1" smtClean="0"/>
              <a:t>матеріальної</a:t>
            </a:r>
            <a:r>
              <a:rPr lang="ru-RU" sz="1400" dirty="0" smtClean="0"/>
              <a:t> та </a:t>
            </a:r>
            <a:r>
              <a:rPr lang="ru-RU" sz="1400" dirty="0" err="1" smtClean="0"/>
              <a:t>навчальної</a:t>
            </a:r>
            <a:r>
              <a:rPr lang="ru-RU" sz="1400" dirty="0" smtClean="0"/>
              <a:t> </a:t>
            </a:r>
            <a:r>
              <a:rPr lang="ru-RU" sz="1400" dirty="0" err="1" smtClean="0"/>
              <a:t>бази</a:t>
            </a:r>
            <a:r>
              <a:rPr lang="ru-RU" sz="1400" dirty="0" smtClean="0"/>
              <a:t> (</a:t>
            </a:r>
            <a:r>
              <a:rPr lang="ru-RU" sz="1400" dirty="0" err="1" smtClean="0"/>
              <a:t>добір</a:t>
            </a:r>
            <a:r>
              <a:rPr lang="ru-RU" sz="1400" dirty="0" smtClean="0"/>
              <a:t> </a:t>
            </a:r>
            <a:r>
              <a:rPr lang="ru-RU" sz="1400" dirty="0" err="1" smtClean="0"/>
              <a:t>та</a:t>
            </a:r>
            <a:r>
              <a:rPr lang="ru-RU" sz="1400" dirty="0" smtClean="0"/>
              <a:t> </a:t>
            </a:r>
            <a:r>
              <a:rPr lang="ru-RU" sz="1400" dirty="0" err="1" smtClean="0"/>
              <a:t>розробка</a:t>
            </a:r>
            <a:r>
              <a:rPr lang="ru-RU" sz="1400" dirty="0" smtClean="0"/>
              <a:t> </a:t>
            </a:r>
            <a:r>
              <a:rPr lang="ru-RU" sz="1400" dirty="0" err="1" smtClean="0"/>
              <a:t>ігор</a:t>
            </a:r>
            <a:r>
              <a:rPr lang="ru-RU" sz="1400" dirty="0" smtClean="0"/>
              <a:t>, </a:t>
            </a:r>
            <a:r>
              <a:rPr lang="ru-RU" sz="1400" dirty="0" err="1" smtClean="0"/>
              <a:t>конспектів</a:t>
            </a:r>
            <a:r>
              <a:rPr lang="ru-RU" sz="1400" dirty="0" smtClean="0"/>
              <a:t> занять, </a:t>
            </a:r>
            <a:r>
              <a:rPr lang="ru-RU" sz="1400" dirty="0" err="1" smtClean="0"/>
              <a:t>наочності</a:t>
            </a:r>
            <a:r>
              <a:rPr lang="ru-RU" sz="1400" dirty="0" smtClean="0"/>
              <a:t>, </a:t>
            </a:r>
            <a:r>
              <a:rPr lang="ru-RU" sz="1400" dirty="0" err="1" smtClean="0"/>
              <a:t>обладнання</a:t>
            </a:r>
            <a:r>
              <a:rPr lang="ru-RU" sz="1400" dirty="0" smtClean="0"/>
              <a:t> </a:t>
            </a:r>
            <a:r>
              <a:rPr lang="ru-RU" sz="1400" dirty="0" err="1" smtClean="0"/>
              <a:t>тощо</a:t>
            </a:r>
            <a:r>
              <a:rPr lang="ru-RU" sz="1400" dirty="0" smtClean="0"/>
              <a:t>). З </a:t>
            </a:r>
            <a:r>
              <a:rPr lang="ru-RU" sz="1400" dirty="0" err="1" smtClean="0"/>
              <a:t>цією</a:t>
            </a:r>
            <a:r>
              <a:rPr lang="ru-RU" sz="1400" dirty="0" smtClean="0"/>
              <a:t> метою для </a:t>
            </a:r>
            <a:r>
              <a:rPr lang="ru-RU" sz="1400" dirty="0" err="1" smtClean="0"/>
              <a:t>роботи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дітьми</a:t>
            </a:r>
            <a:r>
              <a:rPr lang="ru-RU" sz="1400" dirty="0" smtClean="0"/>
              <a:t> </a:t>
            </a:r>
            <a:r>
              <a:rPr lang="ru-RU" sz="1400" dirty="0" err="1" smtClean="0"/>
              <a:t>було</a:t>
            </a:r>
            <a:r>
              <a:rPr lang="ru-RU" sz="1400" dirty="0" smtClean="0"/>
              <a:t> створено </a:t>
            </a:r>
            <a:r>
              <a:rPr lang="ru-RU" sz="1400" dirty="0" err="1" smtClean="0"/>
              <a:t>відповідне</a:t>
            </a:r>
            <a:r>
              <a:rPr lang="ru-RU" sz="1400" dirty="0" smtClean="0"/>
              <a:t> </a:t>
            </a:r>
            <a:r>
              <a:rPr lang="ru-RU" sz="1400" dirty="0" err="1" smtClean="0"/>
              <a:t>розвивальне</a:t>
            </a:r>
            <a:r>
              <a:rPr lang="ru-RU" sz="1400" dirty="0" smtClean="0"/>
              <a:t> </a:t>
            </a:r>
            <a:r>
              <a:rPr lang="ru-RU" sz="1400" dirty="0" err="1" smtClean="0"/>
              <a:t>середовище</a:t>
            </a:r>
            <a:r>
              <a:rPr lang="ru-RU" sz="1400" dirty="0" smtClean="0"/>
              <a:t> </a:t>
            </a:r>
            <a:r>
              <a:rPr lang="ru-RU" sz="1400" dirty="0" err="1" smtClean="0"/>
              <a:t>групи</a:t>
            </a:r>
            <a:r>
              <a:rPr lang="ru-RU" sz="1400" dirty="0" smtClean="0"/>
              <a:t>:</a:t>
            </a:r>
          </a:p>
          <a:p>
            <a:r>
              <a:rPr lang="ru-RU" sz="1400" dirty="0" smtClean="0"/>
              <a:t> - оформлено </a:t>
            </a:r>
            <a:r>
              <a:rPr lang="ru-RU" sz="1400" dirty="0" err="1" smtClean="0"/>
              <a:t>український</a:t>
            </a:r>
            <a:r>
              <a:rPr lang="ru-RU" sz="1400" dirty="0" smtClean="0"/>
              <a:t> </a:t>
            </a:r>
            <a:r>
              <a:rPr lang="ru-RU" sz="1400" dirty="0" err="1" smtClean="0"/>
              <a:t>куточок</a:t>
            </a:r>
            <a:r>
              <a:rPr lang="ru-RU" sz="1400" dirty="0" smtClean="0"/>
              <a:t> </a:t>
            </a:r>
            <a:r>
              <a:rPr lang="ru-RU" sz="1400" dirty="0" err="1" smtClean="0"/>
              <a:t>національної</a:t>
            </a:r>
            <a:r>
              <a:rPr lang="ru-RU" sz="1400" dirty="0" smtClean="0"/>
              <a:t> та </a:t>
            </a:r>
            <a:r>
              <a:rPr lang="ru-RU" sz="1400" dirty="0" err="1" smtClean="0"/>
              <a:t>народної</a:t>
            </a:r>
            <a:r>
              <a:rPr lang="ru-RU" sz="1400" dirty="0" smtClean="0"/>
              <a:t> </a:t>
            </a:r>
            <a:r>
              <a:rPr lang="ru-RU" sz="1400" dirty="0" err="1" smtClean="0"/>
              <a:t>символіки</a:t>
            </a:r>
            <a:r>
              <a:rPr lang="ru-RU" sz="1400" dirty="0" smtClean="0"/>
              <a:t>, де </a:t>
            </a:r>
            <a:r>
              <a:rPr lang="ru-RU" sz="1400" dirty="0" err="1" smtClean="0"/>
              <a:t>розміщено</a:t>
            </a:r>
            <a:r>
              <a:rPr lang="ru-RU" sz="1400" dirty="0" smtClean="0"/>
              <a:t> герб та прапор </a:t>
            </a:r>
            <a:r>
              <a:rPr lang="ru-RU" sz="1400" dirty="0" err="1" smtClean="0"/>
              <a:t>України</a:t>
            </a:r>
            <a:r>
              <a:rPr lang="ru-RU" sz="1400" dirty="0" smtClean="0"/>
              <a:t>, </a:t>
            </a:r>
            <a:r>
              <a:rPr lang="ru-RU" sz="1400" dirty="0" err="1" smtClean="0"/>
              <a:t>українські</a:t>
            </a:r>
            <a:r>
              <a:rPr lang="ru-RU" sz="1400" dirty="0" smtClean="0"/>
              <a:t> рушники, сорочки </a:t>
            </a:r>
            <a:r>
              <a:rPr lang="ru-RU" sz="1400" dirty="0" err="1" smtClean="0"/>
              <a:t>вишиванки</a:t>
            </a:r>
            <a:r>
              <a:rPr lang="ru-RU" sz="1400" dirty="0" smtClean="0"/>
              <a:t>, </a:t>
            </a:r>
            <a:r>
              <a:rPr lang="ru-RU" sz="1400" dirty="0" err="1" smtClean="0"/>
              <a:t>український</a:t>
            </a:r>
            <a:r>
              <a:rPr lang="ru-RU" sz="1400" dirty="0" smtClean="0"/>
              <a:t> посуд та </a:t>
            </a:r>
            <a:r>
              <a:rPr lang="ru-RU" sz="1400" dirty="0" err="1" smtClean="0"/>
              <a:t>іграшки</a:t>
            </a:r>
            <a:r>
              <a:rPr lang="ru-RU" sz="1400" dirty="0" smtClean="0"/>
              <a:t>;</a:t>
            </a:r>
          </a:p>
          <a:p>
            <a:r>
              <a:rPr lang="ru-RU" sz="1400" dirty="0" smtClean="0"/>
              <a:t> - оформлено </a:t>
            </a:r>
            <a:r>
              <a:rPr lang="ru-RU" sz="1400" dirty="0" err="1" smtClean="0"/>
              <a:t>добірку</a:t>
            </a:r>
            <a:r>
              <a:rPr lang="ru-RU" sz="1400" dirty="0" smtClean="0"/>
              <a:t> </a:t>
            </a:r>
            <a:r>
              <a:rPr lang="ru-RU" sz="1400" dirty="0" err="1" smtClean="0"/>
              <a:t>віршів</a:t>
            </a:r>
            <a:r>
              <a:rPr lang="ru-RU" sz="1400" dirty="0" smtClean="0"/>
              <a:t> про </a:t>
            </a:r>
            <a:r>
              <a:rPr lang="ru-RU" sz="1400" dirty="0" err="1" smtClean="0"/>
              <a:t>Україну</a:t>
            </a:r>
            <a:r>
              <a:rPr lang="ru-RU" sz="1400" dirty="0" smtClean="0"/>
              <a:t>, </a:t>
            </a:r>
            <a:r>
              <a:rPr lang="ru-RU" sz="1400" dirty="0" err="1" smtClean="0"/>
              <a:t>Київ</a:t>
            </a:r>
            <a:r>
              <a:rPr lang="ru-RU" sz="1400" dirty="0" smtClean="0"/>
              <a:t>, </a:t>
            </a:r>
            <a:r>
              <a:rPr lang="ru-RU" sz="1400" dirty="0" err="1" smtClean="0"/>
              <a:t>рідну</a:t>
            </a:r>
            <a:r>
              <a:rPr lang="ru-RU" sz="1400" dirty="0" smtClean="0"/>
              <a:t> природу, </a:t>
            </a:r>
            <a:r>
              <a:rPr lang="ru-RU" sz="1400" dirty="0" err="1" smtClean="0"/>
              <a:t>Батьківщину</a:t>
            </a:r>
            <a:r>
              <a:rPr lang="ru-RU" sz="1400" dirty="0" smtClean="0"/>
              <a:t>;</a:t>
            </a:r>
          </a:p>
          <a:p>
            <a:pPr>
              <a:buFontTx/>
              <a:buChar char="-"/>
            </a:pPr>
            <a:r>
              <a:rPr lang="uk-UA" sz="1400" dirty="0" smtClean="0"/>
              <a:t>зібрано бібліотечку українського фольклору: народні прикмети, прислів’я, легенди, загадки, </a:t>
            </a:r>
            <a:r>
              <a:rPr lang="uk-UA" sz="1400" dirty="0" err="1" smtClean="0"/>
              <a:t>заклички</a:t>
            </a:r>
            <a:r>
              <a:rPr lang="uk-UA" sz="1400" dirty="0" smtClean="0"/>
              <a:t>, колисанки, народні ігри тощо; </a:t>
            </a:r>
          </a:p>
          <a:p>
            <a:pPr>
              <a:buFontTx/>
              <a:buChar char="-"/>
            </a:pPr>
            <a:r>
              <a:rPr lang="uk-UA" sz="1400" dirty="0" smtClean="0"/>
              <a:t> підібрано фонотеку українських пісень;</a:t>
            </a:r>
          </a:p>
          <a:p>
            <a:pPr>
              <a:buFontTx/>
              <a:buChar char="-"/>
            </a:pPr>
            <a:r>
              <a:rPr lang="uk-UA" sz="1400" dirty="0" smtClean="0"/>
              <a:t>  підібрано та розроблено дидактичні ігри на закріплення знань про рідний край та його природу; </a:t>
            </a:r>
            <a:endParaRPr lang="ru-RU" sz="1400" dirty="0" smtClean="0"/>
          </a:p>
          <a:p>
            <a:pPr>
              <a:buFontTx/>
              <a:buChar char="-"/>
            </a:pPr>
            <a:r>
              <a:rPr lang="uk-UA" sz="1400" dirty="0" smtClean="0"/>
              <a:t> підібрано ілюстрації, плакати, карту України.</a:t>
            </a:r>
          </a:p>
          <a:p>
            <a:r>
              <a:rPr lang="uk-UA" sz="1400" dirty="0" smtClean="0"/>
              <a:t> </a:t>
            </a:r>
            <a:r>
              <a:rPr lang="ru-RU" sz="1400" dirty="0" smtClean="0"/>
              <a:t>З </a:t>
            </a:r>
            <a:r>
              <a:rPr lang="ru-RU" sz="1400" dirty="0" err="1" smtClean="0"/>
              <a:t>першого</a:t>
            </a:r>
            <a:r>
              <a:rPr lang="ru-RU" sz="1400" dirty="0" smtClean="0"/>
              <a:t> дня в </a:t>
            </a:r>
            <a:r>
              <a:rPr lang="ru-RU" sz="1400" dirty="0" err="1" smtClean="0"/>
              <a:t>нашому</a:t>
            </a:r>
            <a:r>
              <a:rPr lang="ru-RU" sz="1400" dirty="0" smtClean="0"/>
              <a:t> </a:t>
            </a:r>
            <a:r>
              <a:rPr lang="ru-RU" sz="1400" dirty="0" err="1" smtClean="0"/>
              <a:t>дошкільному</a:t>
            </a:r>
            <a:r>
              <a:rPr lang="ru-RU" sz="1400" dirty="0" smtClean="0"/>
              <a:t> </a:t>
            </a:r>
            <a:r>
              <a:rPr lang="ru-RU" sz="1400" dirty="0" err="1" smtClean="0"/>
              <a:t>закладі</a:t>
            </a:r>
            <a:r>
              <a:rPr lang="ru-RU" sz="1400" dirty="0" smtClean="0"/>
              <a:t> ми </a:t>
            </a:r>
            <a:r>
              <a:rPr lang="ru-RU" sz="1400" dirty="0" err="1" smtClean="0"/>
              <a:t>починаємо</a:t>
            </a:r>
            <a:r>
              <a:rPr lang="ru-RU" sz="1400" dirty="0" smtClean="0"/>
              <a:t> </a:t>
            </a:r>
            <a:r>
              <a:rPr lang="ru-RU" sz="1400" dirty="0" err="1" smtClean="0"/>
              <a:t>ознайомлювати</a:t>
            </a:r>
            <a:r>
              <a:rPr lang="ru-RU" sz="1400" dirty="0" smtClean="0"/>
              <a:t> </a:t>
            </a:r>
            <a:r>
              <a:rPr lang="ru-RU" sz="1400" dirty="0" err="1" smtClean="0"/>
              <a:t>малят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національними</a:t>
            </a:r>
            <a:r>
              <a:rPr lang="ru-RU" sz="1400" dirty="0" smtClean="0"/>
              <a:t> </a:t>
            </a:r>
            <a:r>
              <a:rPr lang="ru-RU" sz="1400" dirty="0" err="1" smtClean="0"/>
              <a:t>духовними</a:t>
            </a:r>
            <a:r>
              <a:rPr lang="ru-RU" sz="1400" dirty="0" smtClean="0"/>
              <a:t> </a:t>
            </a:r>
            <a:r>
              <a:rPr lang="ru-RU" sz="1400" dirty="0" err="1" smtClean="0"/>
              <a:t>цінностями</a:t>
            </a:r>
            <a:r>
              <a:rPr lang="ru-RU" sz="1400" dirty="0" smtClean="0"/>
              <a:t>, </a:t>
            </a:r>
            <a:r>
              <a:rPr lang="ru-RU" sz="1400" dirty="0" err="1" smtClean="0"/>
              <a:t>формуючи</a:t>
            </a:r>
            <a:r>
              <a:rPr lang="ru-RU" sz="1400" dirty="0" smtClean="0"/>
              <a:t> в них </a:t>
            </a:r>
            <a:r>
              <a:rPr lang="ru-RU" sz="1400" dirty="0" err="1" smtClean="0"/>
              <a:t>насамперед</a:t>
            </a:r>
            <a:r>
              <a:rPr lang="ru-RU" sz="1400" dirty="0" smtClean="0"/>
              <a:t> </a:t>
            </a:r>
            <a:r>
              <a:rPr lang="ru-RU" sz="1400" dirty="0" err="1" smtClean="0"/>
              <a:t>такі</a:t>
            </a:r>
            <a:r>
              <a:rPr lang="ru-RU" sz="1400" dirty="0" smtClean="0"/>
              <a:t> </a:t>
            </a:r>
            <a:r>
              <a:rPr lang="ru-RU" sz="1400" dirty="0" err="1" smtClean="0"/>
              <a:t>морально-етичні</a:t>
            </a:r>
            <a:r>
              <a:rPr lang="ru-RU" sz="1400" dirty="0" smtClean="0"/>
              <a:t> засади: </a:t>
            </a:r>
          </a:p>
          <a:p>
            <a:r>
              <a:rPr lang="ru-RU" sz="1400" dirty="0" smtClean="0"/>
              <a:t>♦ </a:t>
            </a:r>
            <a:r>
              <a:rPr lang="ru-RU" sz="1400" dirty="0" err="1" smtClean="0"/>
              <a:t>почуття</a:t>
            </a:r>
            <a:r>
              <a:rPr lang="ru-RU" sz="1400" dirty="0" smtClean="0"/>
              <a:t> </a:t>
            </a:r>
            <a:r>
              <a:rPr lang="ru-RU" sz="1400" dirty="0" err="1" smtClean="0"/>
              <a:t>власної</a:t>
            </a:r>
            <a:r>
              <a:rPr lang="ru-RU" sz="1400" dirty="0" smtClean="0"/>
              <a:t> </a:t>
            </a:r>
            <a:r>
              <a:rPr lang="ru-RU" sz="1400" dirty="0" err="1" smtClean="0"/>
              <a:t>гідності</a:t>
            </a:r>
            <a:r>
              <a:rPr lang="ru-RU" sz="1400" dirty="0" smtClean="0"/>
              <a:t>; </a:t>
            </a:r>
          </a:p>
          <a:p>
            <a:r>
              <a:rPr lang="ru-RU" sz="1400" dirty="0" smtClean="0"/>
              <a:t>♦ </a:t>
            </a:r>
            <a:r>
              <a:rPr lang="ru-RU" sz="1400" dirty="0" err="1" smtClean="0"/>
              <a:t>почуття</a:t>
            </a:r>
            <a:r>
              <a:rPr lang="ru-RU" sz="1400" dirty="0" smtClean="0"/>
              <a:t> </a:t>
            </a:r>
            <a:r>
              <a:rPr lang="ru-RU" sz="1400" dirty="0" err="1" smtClean="0"/>
              <a:t>колективізму</a:t>
            </a:r>
            <a:r>
              <a:rPr lang="ru-RU" sz="1400" dirty="0" smtClean="0"/>
              <a:t> (</a:t>
            </a:r>
            <a:r>
              <a:rPr lang="ru-RU" sz="1400" dirty="0" err="1" smtClean="0"/>
              <a:t>вміння</a:t>
            </a:r>
            <a:r>
              <a:rPr lang="ru-RU" sz="1400" dirty="0" smtClean="0"/>
              <a:t> </a:t>
            </a:r>
            <a:r>
              <a:rPr lang="ru-RU" sz="1400" dirty="0" err="1" smtClean="0"/>
              <a:t>виконувати</a:t>
            </a:r>
            <a:r>
              <a:rPr lang="ru-RU" sz="1400" dirty="0" smtClean="0"/>
              <a:t> </a:t>
            </a:r>
            <a:r>
              <a:rPr lang="ru-RU" sz="1400" dirty="0" err="1" smtClean="0"/>
              <a:t>доручення</a:t>
            </a:r>
            <a:r>
              <a:rPr lang="ru-RU" sz="1400" dirty="0" smtClean="0"/>
              <a:t>, </a:t>
            </a:r>
            <a:r>
              <a:rPr lang="ru-RU" sz="1400" dirty="0" err="1" smtClean="0"/>
              <a:t>бажання</a:t>
            </a:r>
            <a:r>
              <a:rPr lang="ru-RU" sz="1400" dirty="0" smtClean="0"/>
              <a:t> </a:t>
            </a:r>
            <a:r>
              <a:rPr lang="ru-RU" sz="1400" dirty="0" err="1" smtClean="0"/>
              <a:t>допомогти</a:t>
            </a:r>
            <a:r>
              <a:rPr lang="ru-RU" sz="1400" dirty="0" smtClean="0"/>
              <a:t> </a:t>
            </a:r>
            <a:r>
              <a:rPr lang="ru-RU" sz="1400" dirty="0" err="1" smtClean="0"/>
              <a:t>слабшому</a:t>
            </a:r>
            <a:r>
              <a:rPr lang="ru-RU" sz="1400" dirty="0" smtClean="0"/>
              <a:t>); </a:t>
            </a:r>
          </a:p>
          <a:p>
            <a:r>
              <a:rPr lang="ru-RU" sz="1400" dirty="0" smtClean="0"/>
              <a:t>♦ </a:t>
            </a:r>
            <a:r>
              <a:rPr lang="ru-RU" sz="1400" dirty="0" err="1" smtClean="0"/>
              <a:t>прагнення</a:t>
            </a:r>
            <a:r>
              <a:rPr lang="ru-RU" sz="1400" dirty="0" smtClean="0"/>
              <a:t> </a:t>
            </a:r>
            <a:r>
              <a:rPr lang="ru-RU" sz="1400" dirty="0" err="1" smtClean="0"/>
              <a:t>уникати</a:t>
            </a:r>
            <a:r>
              <a:rPr lang="ru-RU" sz="1400" dirty="0" smtClean="0"/>
              <a:t> </a:t>
            </a:r>
            <a:r>
              <a:rPr lang="ru-RU" sz="1400" dirty="0" err="1" smtClean="0"/>
              <a:t>конфліктних</a:t>
            </a:r>
            <a:r>
              <a:rPr lang="ru-RU" sz="1400" dirty="0" smtClean="0"/>
              <a:t> </a:t>
            </a:r>
            <a:r>
              <a:rPr lang="ru-RU" sz="1400" dirty="0" err="1" smtClean="0"/>
              <a:t>ситуацій</a:t>
            </a:r>
            <a:r>
              <a:rPr lang="ru-RU" sz="1400" dirty="0" smtClean="0"/>
              <a:t>; </a:t>
            </a:r>
          </a:p>
          <a:p>
            <a:r>
              <a:rPr lang="ru-RU" sz="1400" dirty="0" smtClean="0"/>
              <a:t>♦ </a:t>
            </a:r>
            <a:r>
              <a:rPr lang="ru-RU" sz="1400" dirty="0" err="1" smtClean="0"/>
              <a:t>повагу</a:t>
            </a:r>
            <a:r>
              <a:rPr lang="ru-RU" sz="1400" dirty="0" smtClean="0"/>
              <a:t> до старших; </a:t>
            </a:r>
          </a:p>
          <a:p>
            <a:r>
              <a:rPr lang="ru-RU" sz="1400" dirty="0" smtClean="0"/>
              <a:t>♦ </a:t>
            </a:r>
            <a:r>
              <a:rPr lang="ru-RU" sz="1400" dirty="0" err="1" smtClean="0"/>
              <a:t>любов</a:t>
            </a:r>
            <a:r>
              <a:rPr lang="ru-RU" sz="1400" dirty="0" smtClean="0"/>
              <a:t> до </a:t>
            </a:r>
            <a:r>
              <a:rPr lang="ru-RU" sz="1400" dirty="0" err="1" smtClean="0"/>
              <a:t>рідних</a:t>
            </a:r>
            <a:r>
              <a:rPr lang="ru-RU" sz="1400" dirty="0" smtClean="0"/>
              <a:t> (</a:t>
            </a:r>
            <a:r>
              <a:rPr lang="ru-RU" sz="1400" dirty="0" err="1" smtClean="0"/>
              <a:t>піклування</a:t>
            </a:r>
            <a:r>
              <a:rPr lang="ru-RU" sz="1400" dirty="0" smtClean="0"/>
              <a:t> про </a:t>
            </a:r>
            <a:r>
              <a:rPr lang="ru-RU" sz="1400" dirty="0" err="1" smtClean="0"/>
              <a:t>їхнє</a:t>
            </a:r>
            <a:r>
              <a:rPr lang="ru-RU" sz="1400" dirty="0" smtClean="0"/>
              <a:t> </a:t>
            </a:r>
            <a:r>
              <a:rPr lang="ru-RU" sz="1400" dirty="0" err="1" smtClean="0"/>
              <a:t>здоров’я</a:t>
            </a:r>
            <a:r>
              <a:rPr lang="ru-RU" sz="1400" dirty="0" smtClean="0"/>
              <a:t>, </a:t>
            </a:r>
            <a:r>
              <a:rPr lang="ru-RU" sz="1400" dirty="0" err="1" smtClean="0"/>
              <a:t>прагнення</a:t>
            </a:r>
            <a:r>
              <a:rPr lang="ru-RU" sz="1400" dirty="0" smtClean="0"/>
              <a:t> </a:t>
            </a:r>
            <a:r>
              <a:rPr lang="ru-RU" sz="1400" dirty="0" err="1" smtClean="0"/>
              <a:t>підтримати</a:t>
            </a:r>
            <a:r>
              <a:rPr lang="ru-RU" sz="1400" dirty="0" smtClean="0"/>
              <a:t> </a:t>
            </a:r>
            <a:r>
              <a:rPr lang="ru-RU" sz="1400" dirty="0" err="1" smtClean="0"/>
              <a:t>їх</a:t>
            </a:r>
            <a:r>
              <a:rPr lang="ru-RU" sz="1400" dirty="0" smtClean="0"/>
              <a:t>). </a:t>
            </a:r>
          </a:p>
          <a:p>
            <a:r>
              <a:rPr lang="ru-RU" sz="1400" dirty="0" smtClean="0"/>
              <a:t> </a:t>
            </a:r>
            <a:r>
              <a:rPr lang="ru-RU" sz="1400" dirty="0" err="1" smtClean="0"/>
              <a:t>Ознайомленню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національною</a:t>
            </a:r>
            <a:r>
              <a:rPr lang="ru-RU" sz="1400" dirty="0" smtClean="0"/>
              <a:t> культурою та </a:t>
            </a:r>
            <a:r>
              <a:rPr lang="ru-RU" sz="1400" dirty="0" err="1" smtClean="0"/>
              <a:t>створенню</a:t>
            </a:r>
            <a:r>
              <a:rPr lang="ru-RU" sz="1400" dirty="0" smtClean="0"/>
              <a:t> </a:t>
            </a:r>
            <a:r>
              <a:rPr lang="ru-RU" sz="1400" dirty="0" err="1" smtClean="0"/>
              <a:t>відповідної</a:t>
            </a:r>
            <a:r>
              <a:rPr lang="ru-RU" sz="1400" dirty="0" smtClean="0"/>
              <a:t> </a:t>
            </a:r>
            <a:r>
              <a:rPr lang="ru-RU" sz="1400" dirty="0" err="1" smtClean="0"/>
              <a:t>атмосфери</a:t>
            </a:r>
            <a:r>
              <a:rPr lang="ru-RU" sz="1400" dirty="0" smtClean="0"/>
              <a:t> </a:t>
            </a:r>
            <a:r>
              <a:rPr lang="ru-RU" sz="1400" dirty="0" err="1" smtClean="0"/>
              <a:t>сприяє</a:t>
            </a:r>
            <a:r>
              <a:rPr lang="ru-RU" sz="1400" dirty="0" smtClean="0"/>
              <a:t> </a:t>
            </a:r>
            <a:r>
              <a:rPr lang="ru-RU" sz="1400" dirty="0" err="1" smtClean="0"/>
              <a:t>організоване</a:t>
            </a:r>
            <a:r>
              <a:rPr lang="ru-RU" sz="1400" dirty="0" smtClean="0"/>
              <a:t> в </a:t>
            </a:r>
            <a:r>
              <a:rPr lang="ru-RU" sz="1400" dirty="0" err="1" smtClean="0"/>
              <a:t>дошкільному</a:t>
            </a:r>
            <a:r>
              <a:rPr lang="ru-RU" sz="1400" dirty="0" smtClean="0"/>
              <a:t> </a:t>
            </a:r>
            <a:r>
              <a:rPr lang="ru-RU" sz="1400" dirty="0" err="1" smtClean="0"/>
              <a:t>закладі</a:t>
            </a:r>
            <a:r>
              <a:rPr lang="ru-RU" sz="1400" dirty="0" smtClean="0"/>
              <a:t> </a:t>
            </a:r>
            <a:r>
              <a:rPr lang="ru-RU" sz="1400" smtClean="0"/>
              <a:t>етносередовище</a:t>
            </a:r>
            <a:r>
              <a:rPr lang="ru-RU" sz="1400" dirty="0" smtClean="0"/>
              <a:t>. Так, в </a:t>
            </a:r>
            <a:r>
              <a:rPr lang="ru-RU" sz="1400" dirty="0" err="1" smtClean="0"/>
              <a:t>інтер’єрі</a:t>
            </a:r>
            <a:r>
              <a:rPr lang="ru-RU" sz="1400" dirty="0" smtClean="0"/>
              <a:t> </a:t>
            </a:r>
            <a:r>
              <a:rPr lang="ru-RU" sz="1400" dirty="0" err="1" smtClean="0"/>
              <a:t>дошкільного</a:t>
            </a:r>
            <a:r>
              <a:rPr lang="ru-RU" sz="1400" dirty="0" smtClean="0"/>
              <a:t> закладу </a:t>
            </a:r>
            <a:r>
              <a:rPr lang="ru-RU" sz="1400" dirty="0" err="1" smtClean="0"/>
              <a:t>використані</a:t>
            </a:r>
            <a:r>
              <a:rPr lang="ru-RU" sz="1400" dirty="0" smtClean="0"/>
              <a:t> </a:t>
            </a:r>
            <a:r>
              <a:rPr lang="ru-RU" sz="1400" dirty="0" err="1" smtClean="0"/>
              <a:t>елементи</a:t>
            </a:r>
            <a:r>
              <a:rPr lang="ru-RU" sz="1400" dirty="0" smtClean="0"/>
              <a:t> </a:t>
            </a:r>
            <a:r>
              <a:rPr lang="ru-RU" sz="1400" dirty="0" err="1" smtClean="0"/>
              <a:t>українського</a:t>
            </a:r>
            <a:r>
              <a:rPr lang="ru-RU" sz="1400" dirty="0" smtClean="0"/>
              <a:t> </a:t>
            </a:r>
            <a:r>
              <a:rPr lang="ru-RU" sz="1400" dirty="0" err="1" smtClean="0"/>
              <a:t>традиційного</a:t>
            </a:r>
            <a:r>
              <a:rPr lang="ru-RU" sz="1400" dirty="0" smtClean="0"/>
              <a:t> </a:t>
            </a:r>
            <a:r>
              <a:rPr lang="ru-RU" sz="1400" dirty="0" err="1" smtClean="0"/>
              <a:t>мистецтва</a:t>
            </a:r>
            <a:r>
              <a:rPr lang="ru-RU" sz="1400" dirty="0" smtClean="0"/>
              <a:t> та </a:t>
            </a:r>
            <a:r>
              <a:rPr lang="ru-RU" sz="1400" dirty="0" err="1" smtClean="0"/>
              <a:t>побуту</a:t>
            </a:r>
            <a:r>
              <a:rPr lang="ru-RU" sz="1400" dirty="0" smtClean="0"/>
              <a:t>. В </a:t>
            </a:r>
            <a:r>
              <a:rPr lang="uk-UA" sz="1400" dirty="0" err="1" smtClean="0"/>
              <a:t>Сулимівському</a:t>
            </a:r>
            <a:r>
              <a:rPr lang="uk-UA" sz="1400" dirty="0" smtClean="0"/>
              <a:t> НВК </a:t>
            </a:r>
            <a:r>
              <a:rPr lang="ru-RU" sz="1400" dirty="0" smtClean="0"/>
              <a:t> </a:t>
            </a:r>
            <a:r>
              <a:rPr lang="ru-RU" sz="1400" dirty="0" err="1" smtClean="0"/>
              <a:t>облаштована</a:t>
            </a:r>
            <a:r>
              <a:rPr lang="ru-RU" sz="1400" dirty="0" smtClean="0"/>
              <a:t> </a:t>
            </a:r>
            <a:r>
              <a:rPr lang="ru-RU" sz="1400" dirty="0" err="1" smtClean="0"/>
              <a:t>українська</a:t>
            </a:r>
            <a:r>
              <a:rPr lang="ru-RU" sz="1400" dirty="0" smtClean="0"/>
              <a:t> </a:t>
            </a:r>
            <a:r>
              <a:rPr lang="ru-RU" sz="1400" dirty="0" err="1" smtClean="0"/>
              <a:t>світлиця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мальованою</a:t>
            </a:r>
            <a:r>
              <a:rPr lang="ru-RU" sz="1400" dirty="0" smtClean="0"/>
              <a:t> </a:t>
            </a:r>
            <a:r>
              <a:rPr lang="ru-RU" sz="1400" dirty="0" err="1" smtClean="0"/>
              <a:t>піччю</a:t>
            </a:r>
            <a:r>
              <a:rPr lang="ru-RU" sz="1400" dirty="0" smtClean="0"/>
              <a:t>, </a:t>
            </a:r>
            <a:r>
              <a:rPr lang="ru-RU" sz="1400" dirty="0" err="1" smtClean="0"/>
              <a:t>мисником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глиняним</a:t>
            </a:r>
            <a:r>
              <a:rPr lang="ru-RU" sz="1400" dirty="0" smtClean="0"/>
              <a:t> та </a:t>
            </a:r>
            <a:r>
              <a:rPr lang="ru-RU" sz="1400" dirty="0" err="1" smtClean="0"/>
              <a:t>дерев’яним</a:t>
            </a:r>
            <a:r>
              <a:rPr lang="ru-RU" sz="1400" dirty="0" smtClean="0"/>
              <a:t> </a:t>
            </a:r>
            <a:r>
              <a:rPr lang="ru-RU" sz="1400" dirty="0" err="1" smtClean="0"/>
              <a:t>посудом</a:t>
            </a:r>
            <a:r>
              <a:rPr lang="ru-RU" sz="1400" dirty="0" smtClean="0"/>
              <a:t>, столом та лавами. </a:t>
            </a:r>
            <a:r>
              <a:rPr lang="ru-RU" sz="1400" dirty="0" err="1" smtClean="0"/>
              <a:t>Стіни</a:t>
            </a:r>
            <a:r>
              <a:rPr lang="ru-RU" sz="1400" dirty="0" smtClean="0"/>
              <a:t> </a:t>
            </a:r>
            <a:r>
              <a:rPr lang="ru-RU" sz="1400" dirty="0" err="1" smtClean="0"/>
              <a:t>оздоблені</a:t>
            </a:r>
            <a:r>
              <a:rPr lang="ru-RU" sz="1400" dirty="0" smtClean="0"/>
              <a:t> </a:t>
            </a:r>
            <a:r>
              <a:rPr lang="ru-RU" sz="1400" dirty="0" err="1" smtClean="0"/>
              <a:t>яскравим</a:t>
            </a:r>
            <a:r>
              <a:rPr lang="ru-RU" sz="1400" dirty="0" smtClean="0"/>
              <a:t> </a:t>
            </a:r>
            <a:r>
              <a:rPr lang="ru-RU" sz="1400" dirty="0" err="1" smtClean="0"/>
              <a:t>розписом</a:t>
            </a:r>
            <a:r>
              <a:rPr lang="ru-RU" sz="1400" dirty="0" smtClean="0"/>
              <a:t> та </a:t>
            </a:r>
            <a:r>
              <a:rPr lang="ru-RU" sz="1400" dirty="0" err="1" smtClean="0"/>
              <a:t>вишитими</a:t>
            </a:r>
            <a:r>
              <a:rPr lang="ru-RU" sz="1400" dirty="0" smtClean="0"/>
              <a:t> рушниками, на </a:t>
            </a:r>
            <a:r>
              <a:rPr lang="ru-RU" sz="1400" dirty="0" err="1" smtClean="0"/>
              <a:t>покуті</a:t>
            </a:r>
            <a:r>
              <a:rPr lang="ru-RU" sz="1400" dirty="0" smtClean="0"/>
              <a:t> — </a:t>
            </a:r>
            <a:r>
              <a:rPr lang="ru-RU" sz="1400" dirty="0" err="1" smtClean="0"/>
              <a:t>ікона</a:t>
            </a:r>
            <a:r>
              <a:rPr lang="ru-RU" sz="1400" dirty="0" smtClean="0"/>
              <a:t>, </a:t>
            </a:r>
            <a:r>
              <a:rPr lang="ru-RU" sz="1400" dirty="0" err="1" smtClean="0"/>
              <a:t>підлога</a:t>
            </a:r>
            <a:r>
              <a:rPr lang="ru-RU" sz="1400" dirty="0" smtClean="0"/>
              <a:t> </a:t>
            </a:r>
            <a:r>
              <a:rPr lang="ru-RU" sz="1400" dirty="0" err="1" smtClean="0"/>
              <a:t>й</a:t>
            </a:r>
            <a:r>
              <a:rPr lang="ru-RU" sz="1400" dirty="0" smtClean="0"/>
              <a:t> </a:t>
            </a:r>
            <a:r>
              <a:rPr lang="ru-RU" sz="1400" dirty="0" err="1" smtClean="0"/>
              <a:t>лави</a:t>
            </a:r>
            <a:r>
              <a:rPr lang="ru-RU" sz="1400" dirty="0" smtClean="0"/>
              <a:t> </a:t>
            </a:r>
            <a:r>
              <a:rPr lang="ru-RU" sz="1400" dirty="0" err="1" smtClean="0"/>
              <a:t>застелені</a:t>
            </a:r>
            <a:r>
              <a:rPr lang="ru-RU" sz="1400" dirty="0" smtClean="0"/>
              <a:t> </a:t>
            </a:r>
            <a:r>
              <a:rPr lang="ru-RU" sz="1400" dirty="0" err="1" smtClean="0"/>
              <a:t>домотканими</a:t>
            </a:r>
            <a:r>
              <a:rPr lang="ru-RU" sz="1400" dirty="0" smtClean="0"/>
              <a:t> килимами. Є </a:t>
            </a:r>
            <a:r>
              <a:rPr lang="ru-RU" sz="1400" dirty="0" err="1" smtClean="0"/>
              <a:t>ще</a:t>
            </a:r>
            <a:r>
              <a:rPr lang="ru-RU" sz="1400" dirty="0" smtClean="0"/>
              <a:t> прядка </a:t>
            </a:r>
            <a:r>
              <a:rPr lang="ru-RU" sz="1400" dirty="0" err="1" smtClean="0"/>
              <a:t>і</a:t>
            </a:r>
            <a:r>
              <a:rPr lang="ru-RU" sz="1400" dirty="0" smtClean="0"/>
              <a:t> мотовило.  </a:t>
            </a:r>
            <a:r>
              <a:rPr lang="ru-RU" sz="1400" dirty="0" err="1" smtClean="0"/>
              <a:t>Діти</a:t>
            </a:r>
            <a:r>
              <a:rPr lang="ru-RU" sz="1400" dirty="0" smtClean="0"/>
              <a:t> радо </a:t>
            </a:r>
            <a:r>
              <a:rPr lang="ru-RU" sz="1400" dirty="0" err="1" smtClean="0"/>
              <a:t>відвідують</a:t>
            </a:r>
            <a:r>
              <a:rPr lang="ru-RU" sz="1400" dirty="0" smtClean="0"/>
              <a:t> </a:t>
            </a:r>
            <a:r>
              <a:rPr lang="ru-RU" sz="1400" dirty="0" err="1" smtClean="0"/>
              <a:t>українську</a:t>
            </a:r>
            <a:r>
              <a:rPr lang="ru-RU" sz="1400" dirty="0" smtClean="0"/>
              <a:t> </a:t>
            </a:r>
            <a:r>
              <a:rPr lang="ru-RU" sz="1400" dirty="0" err="1" smtClean="0"/>
              <a:t>світлицю</a:t>
            </a:r>
            <a:r>
              <a:rPr lang="ru-RU" sz="1400" dirty="0" smtClean="0"/>
              <a:t>, де </a:t>
            </a:r>
            <a:r>
              <a:rPr lang="ru-RU" sz="1400" dirty="0" err="1" smtClean="0"/>
              <a:t>ознайомлюються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українським</a:t>
            </a:r>
            <a:r>
              <a:rPr lang="ru-RU" sz="1400" dirty="0" smtClean="0"/>
              <a:t> </a:t>
            </a:r>
            <a:r>
              <a:rPr lang="ru-RU" sz="1400" dirty="0" err="1" smtClean="0"/>
              <a:t>народним</a:t>
            </a:r>
            <a:r>
              <a:rPr lang="ru-RU" sz="1400" dirty="0" smtClean="0"/>
              <a:t> </a:t>
            </a:r>
            <a:r>
              <a:rPr lang="ru-RU" sz="1400" dirty="0" err="1" smtClean="0"/>
              <a:t>мистецтвом</a:t>
            </a:r>
            <a:r>
              <a:rPr lang="ru-RU" sz="1400" dirty="0" smtClean="0"/>
              <a:t>, </a:t>
            </a:r>
            <a:r>
              <a:rPr lang="ru-RU" sz="1400" dirty="0" err="1" smtClean="0"/>
              <a:t>розглядають</a:t>
            </a:r>
            <a:r>
              <a:rPr lang="ru-RU" sz="1400" dirty="0" smtClean="0"/>
              <a:t> </a:t>
            </a:r>
            <a:r>
              <a:rPr lang="ru-RU" sz="1400" dirty="0" err="1" smtClean="0"/>
              <a:t>елементи</a:t>
            </a:r>
            <a:r>
              <a:rPr lang="ru-RU" sz="1400" dirty="0" smtClean="0"/>
              <a:t> </a:t>
            </a:r>
            <a:r>
              <a:rPr lang="ru-RU" sz="1400" dirty="0" err="1" smtClean="0"/>
              <a:t>розпису</a:t>
            </a:r>
            <a:r>
              <a:rPr lang="ru-RU" sz="1400" dirty="0" smtClean="0"/>
              <a:t>, </a:t>
            </a:r>
            <a:r>
              <a:rPr lang="ru-RU" sz="1400" dirty="0" err="1" smtClean="0"/>
              <a:t>які</a:t>
            </a:r>
            <a:r>
              <a:rPr lang="ru-RU" sz="1400" dirty="0" smtClean="0"/>
              <a:t> </a:t>
            </a:r>
            <a:r>
              <a:rPr lang="ru-RU" sz="1400" dirty="0" err="1" smtClean="0"/>
              <a:t>зможуть</a:t>
            </a:r>
            <a:r>
              <a:rPr lang="ru-RU" sz="1400" dirty="0" smtClean="0"/>
              <a:t> </a:t>
            </a:r>
            <a:r>
              <a:rPr lang="ru-RU" sz="1400" dirty="0" err="1" smtClean="0"/>
              <a:t>використати</a:t>
            </a:r>
            <a:r>
              <a:rPr lang="ru-RU" sz="1400" dirty="0" smtClean="0"/>
              <a:t> на </a:t>
            </a:r>
            <a:r>
              <a:rPr lang="ru-RU" sz="1400" dirty="0" err="1" smtClean="0"/>
              <a:t>заняттях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декоративного </a:t>
            </a:r>
            <a:r>
              <a:rPr lang="ru-RU" sz="1400" dirty="0" err="1" smtClean="0"/>
              <a:t>малювання</a:t>
            </a:r>
            <a:r>
              <a:rPr lang="ru-RU" sz="1400" dirty="0" smtClean="0"/>
              <a:t>, </a:t>
            </a:r>
            <a:r>
              <a:rPr lang="ru-RU" sz="1400" dirty="0" err="1" smtClean="0"/>
              <a:t>аплікації</a:t>
            </a:r>
            <a:r>
              <a:rPr lang="ru-RU" sz="1400" dirty="0" smtClean="0"/>
              <a:t>. В </a:t>
            </a:r>
            <a:r>
              <a:rPr lang="uk-UA" sz="1400" dirty="0" smtClean="0"/>
              <a:t>НВК </a:t>
            </a:r>
            <a:r>
              <a:rPr lang="ru-RU" sz="1400" dirty="0" err="1" smtClean="0"/>
              <a:t>проводяться</a:t>
            </a:r>
            <a:r>
              <a:rPr lang="ru-RU" sz="1400" dirty="0" smtClean="0"/>
              <a:t> </a:t>
            </a:r>
            <a:r>
              <a:rPr lang="ru-RU" sz="1400" dirty="0" err="1" smtClean="0"/>
              <a:t>заняття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народознавства</a:t>
            </a:r>
            <a:r>
              <a:rPr lang="ru-RU" sz="1400" dirty="0" smtClean="0"/>
              <a:t>. </a:t>
            </a:r>
            <a:endParaRPr lang="ru-RU" sz="1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85918" y="0"/>
            <a:ext cx="735808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/>
              <a:t>Дівчатка</a:t>
            </a:r>
            <a:r>
              <a:rPr lang="ru-RU" sz="1400" dirty="0" smtClean="0"/>
              <a:t> </a:t>
            </a:r>
            <a:r>
              <a:rPr lang="ru-RU" sz="1400" dirty="0" err="1" smtClean="0"/>
              <a:t>і</a:t>
            </a:r>
            <a:r>
              <a:rPr lang="ru-RU" sz="1400" dirty="0" smtClean="0"/>
              <a:t> хлопчики </a:t>
            </a:r>
            <a:r>
              <a:rPr lang="ru-RU" sz="1400" dirty="0" err="1" smtClean="0"/>
              <a:t>залюбки</a:t>
            </a:r>
            <a:r>
              <a:rPr lang="ru-RU" sz="1400" dirty="0" smtClean="0"/>
              <a:t> </a:t>
            </a:r>
            <a:r>
              <a:rPr lang="ru-RU" sz="1400" dirty="0" err="1" smtClean="0"/>
              <a:t>сідають</a:t>
            </a:r>
            <a:r>
              <a:rPr lang="ru-RU" sz="1400" dirty="0" smtClean="0"/>
              <a:t> на </a:t>
            </a:r>
            <a:r>
              <a:rPr lang="ru-RU" sz="1400" dirty="0" err="1" smtClean="0"/>
              <a:t>старовинн</a:t>
            </a:r>
            <a:r>
              <a:rPr lang="uk-UA" sz="1400" dirty="0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лави</a:t>
            </a:r>
            <a:r>
              <a:rPr lang="ru-RU" sz="1400" dirty="0" smtClean="0"/>
              <a:t>, </a:t>
            </a:r>
            <a:r>
              <a:rPr lang="ru-RU" sz="1400" dirty="0" err="1" smtClean="0"/>
              <a:t>слухаючи</a:t>
            </a:r>
            <a:r>
              <a:rPr lang="ru-RU" sz="1400" dirty="0" smtClean="0"/>
              <a:t> </a:t>
            </a:r>
            <a:r>
              <a:rPr lang="ru-RU" sz="1400" dirty="0" err="1" smtClean="0"/>
              <a:t>розповідь</a:t>
            </a:r>
            <a:r>
              <a:rPr lang="ru-RU" sz="1400" dirty="0" smtClean="0"/>
              <a:t> </a:t>
            </a:r>
            <a:r>
              <a:rPr lang="ru-RU" sz="1400" dirty="0" err="1" smtClean="0"/>
              <a:t>вихователя</a:t>
            </a:r>
            <a:r>
              <a:rPr lang="ru-RU" sz="1400" dirty="0" smtClean="0"/>
              <a:t>, </a:t>
            </a:r>
            <a:r>
              <a:rPr lang="ru-RU" sz="1400" dirty="0" err="1" smtClean="0"/>
              <a:t>народні</a:t>
            </a:r>
            <a:r>
              <a:rPr lang="ru-RU" sz="1400" dirty="0" smtClean="0"/>
              <a:t> </a:t>
            </a:r>
            <a:r>
              <a:rPr lang="ru-RU" sz="1400" dirty="0" err="1" smtClean="0"/>
              <a:t>казки</a:t>
            </a:r>
            <a:r>
              <a:rPr lang="ru-RU" sz="1400" dirty="0" smtClean="0"/>
              <a:t>, загадки, </a:t>
            </a:r>
            <a:r>
              <a:rPr lang="ru-RU" sz="1400" dirty="0" err="1" smtClean="0"/>
              <a:t>примовки</a:t>
            </a:r>
            <a:r>
              <a:rPr lang="ru-RU" sz="1400" dirty="0" smtClean="0"/>
              <a:t>, </a:t>
            </a:r>
            <a:r>
              <a:rPr lang="ru-RU" sz="1400" dirty="0" err="1" smtClean="0"/>
              <a:t>скоромовки</a:t>
            </a:r>
            <a:r>
              <a:rPr lang="ru-RU" sz="1400" dirty="0" smtClean="0"/>
              <a:t> </a:t>
            </a:r>
            <a:r>
              <a:rPr lang="ru-RU" sz="1400" dirty="0" err="1" smtClean="0"/>
              <a:t>тощо</a:t>
            </a:r>
            <a:r>
              <a:rPr lang="ru-RU" sz="1400" dirty="0" smtClean="0"/>
              <a:t>. Часто тут </a:t>
            </a:r>
            <a:r>
              <a:rPr lang="ru-RU" sz="1400" dirty="0" err="1" smtClean="0"/>
              <a:t>лунають</a:t>
            </a:r>
            <a:r>
              <a:rPr lang="ru-RU" sz="1400" dirty="0" smtClean="0"/>
              <a:t> </a:t>
            </a:r>
            <a:r>
              <a:rPr lang="ru-RU" sz="1400" dirty="0" err="1" smtClean="0"/>
              <a:t>народні</a:t>
            </a:r>
            <a:r>
              <a:rPr lang="ru-RU" sz="1400" dirty="0" smtClean="0"/>
              <a:t> </a:t>
            </a:r>
            <a:r>
              <a:rPr lang="ru-RU" sz="1400" dirty="0" err="1" smtClean="0"/>
              <a:t>пісні</a:t>
            </a:r>
            <a:r>
              <a:rPr lang="ru-RU" sz="1400" dirty="0" smtClean="0"/>
              <a:t> та </a:t>
            </a:r>
            <a:r>
              <a:rPr lang="ru-RU" sz="1400" dirty="0" err="1" smtClean="0"/>
              <a:t>мелодії</a:t>
            </a:r>
            <a:r>
              <a:rPr lang="ru-RU" sz="1400" dirty="0" smtClean="0"/>
              <a:t>, </a:t>
            </a:r>
            <a:r>
              <a:rPr lang="ru-RU" sz="1400" dirty="0" err="1" smtClean="0"/>
              <a:t>причому</a:t>
            </a:r>
            <a:r>
              <a:rPr lang="ru-RU" sz="1400" dirty="0" smtClean="0"/>
              <a:t> не </a:t>
            </a:r>
            <a:r>
              <a:rPr lang="ru-RU" sz="1400" dirty="0" err="1" smtClean="0"/>
              <a:t>тільки</a:t>
            </a:r>
            <a:r>
              <a:rPr lang="ru-RU" sz="1400" dirty="0" smtClean="0"/>
              <a:t> у </a:t>
            </a:r>
            <a:r>
              <a:rPr lang="ru-RU" sz="1400" dirty="0" err="1" smtClean="0"/>
              <a:t>записі</a:t>
            </a:r>
            <a:r>
              <a:rPr lang="ru-RU" sz="1400" dirty="0" smtClean="0"/>
              <a:t>, а </a:t>
            </a:r>
            <a:r>
              <a:rPr lang="ru-RU" sz="1400" dirty="0" err="1" smtClean="0"/>
              <a:t>й</a:t>
            </a:r>
            <a:r>
              <a:rPr lang="ru-RU" sz="1400" dirty="0" smtClean="0"/>
              <a:t> у </a:t>
            </a:r>
            <a:r>
              <a:rPr lang="ru-RU" sz="1400" dirty="0" err="1" smtClean="0"/>
              <a:t>виконанні</a:t>
            </a:r>
            <a:r>
              <a:rPr lang="ru-RU" sz="1400" dirty="0" smtClean="0"/>
              <a:t> </a:t>
            </a:r>
            <a:r>
              <a:rPr lang="ru-RU" sz="1400" dirty="0" err="1" smtClean="0"/>
              <a:t>вихователів</a:t>
            </a:r>
            <a:r>
              <a:rPr lang="ru-RU" sz="1400" dirty="0" smtClean="0"/>
              <a:t>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дітей</a:t>
            </a:r>
            <a:r>
              <a:rPr lang="ru-RU" sz="1400" dirty="0" smtClean="0"/>
              <a:t>.</a:t>
            </a:r>
          </a:p>
          <a:p>
            <a:r>
              <a:rPr lang="ru-RU" sz="1400" dirty="0" smtClean="0"/>
              <a:t> А </a:t>
            </a:r>
            <a:r>
              <a:rPr lang="ru-RU" sz="1400" dirty="0" err="1" smtClean="0"/>
              <a:t>які</a:t>
            </a:r>
            <a:r>
              <a:rPr lang="ru-RU" sz="1400" dirty="0" smtClean="0"/>
              <a:t> </a:t>
            </a:r>
            <a:r>
              <a:rPr lang="ru-RU" sz="1400" dirty="0" err="1" smtClean="0"/>
              <a:t>цікаві</a:t>
            </a:r>
            <a:r>
              <a:rPr lang="ru-RU" sz="1400" dirty="0" smtClean="0"/>
              <a:t> </a:t>
            </a:r>
            <a:r>
              <a:rPr lang="ru-RU" sz="1400" dirty="0" err="1" smtClean="0"/>
              <a:t>зустрічі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батьками, бабусями </a:t>
            </a:r>
            <a:r>
              <a:rPr lang="ru-RU" sz="1400" dirty="0" err="1" smtClean="0"/>
              <a:t>й</a:t>
            </a:r>
            <a:r>
              <a:rPr lang="ru-RU" sz="1400" dirty="0" smtClean="0"/>
              <a:t> </a:t>
            </a:r>
            <a:r>
              <a:rPr lang="ru-RU" sz="1400" dirty="0" err="1" smtClean="0"/>
              <a:t>дідусями</a:t>
            </a:r>
            <a:r>
              <a:rPr lang="ru-RU" sz="1400" dirty="0" smtClean="0"/>
              <a:t> </a:t>
            </a:r>
            <a:r>
              <a:rPr lang="ru-RU" sz="1400" dirty="0" err="1" smtClean="0"/>
              <a:t>вихованців</a:t>
            </a:r>
            <a:r>
              <a:rPr lang="ru-RU" sz="1400" dirty="0" smtClean="0"/>
              <a:t> </a:t>
            </a:r>
            <a:r>
              <a:rPr lang="ru-RU" sz="1400" dirty="0" err="1" smtClean="0"/>
              <a:t>відбуваються</a:t>
            </a:r>
            <a:r>
              <a:rPr lang="ru-RU" sz="1400" dirty="0" smtClean="0"/>
              <a:t> у </a:t>
            </a:r>
            <a:r>
              <a:rPr lang="ru-RU" sz="1400" dirty="0" err="1" smtClean="0"/>
              <a:t>нашому</a:t>
            </a:r>
            <a:r>
              <a:rPr lang="ru-RU" sz="1400" dirty="0" smtClean="0"/>
              <a:t> </a:t>
            </a:r>
            <a:r>
              <a:rPr lang="ru-RU" sz="1400" dirty="0" err="1" smtClean="0"/>
              <a:t>закладі</a:t>
            </a:r>
            <a:r>
              <a:rPr lang="ru-RU" sz="1400" dirty="0" smtClean="0"/>
              <a:t>! </a:t>
            </a:r>
            <a:r>
              <a:rPr lang="ru-RU" sz="1400" dirty="0" err="1" smtClean="0"/>
              <a:t>Виявляється</a:t>
            </a:r>
            <a:r>
              <a:rPr lang="ru-RU" sz="1400" dirty="0" smtClean="0"/>
              <a:t>, </a:t>
            </a:r>
            <a:r>
              <a:rPr lang="ru-RU" sz="1400" dirty="0" err="1" smtClean="0"/>
              <a:t>серед</a:t>
            </a:r>
            <a:r>
              <a:rPr lang="ru-RU" sz="1400" dirty="0" smtClean="0"/>
              <a:t> них </a:t>
            </a:r>
            <a:r>
              <a:rPr lang="ru-RU" sz="1400" dirty="0" err="1" smtClean="0"/>
              <a:t>багато</a:t>
            </a:r>
            <a:r>
              <a:rPr lang="ru-RU" sz="1400" dirty="0" smtClean="0"/>
              <a:t> </a:t>
            </a:r>
            <a:r>
              <a:rPr lang="ru-RU" sz="1400" dirty="0" err="1" smtClean="0"/>
              <a:t>майстрів</a:t>
            </a:r>
            <a:r>
              <a:rPr lang="ru-RU" sz="1400" dirty="0" smtClean="0"/>
              <a:t>, </a:t>
            </a:r>
            <a:r>
              <a:rPr lang="ru-RU" sz="1400" dirty="0" err="1" smtClean="0"/>
              <a:t>які</a:t>
            </a:r>
            <a:r>
              <a:rPr lang="ru-RU" sz="1400" dirty="0" smtClean="0"/>
              <a:t> охоче </a:t>
            </a:r>
            <a:r>
              <a:rPr lang="ru-RU" sz="1400" dirty="0" err="1" smtClean="0"/>
              <a:t>діляться</a:t>
            </a:r>
            <a:r>
              <a:rPr lang="ru-RU" sz="1400" dirty="0" smtClean="0"/>
              <a:t> </a:t>
            </a:r>
            <a:r>
              <a:rPr lang="ru-RU" sz="1400" dirty="0" err="1" smtClean="0"/>
              <a:t>своїми</a:t>
            </a:r>
            <a:r>
              <a:rPr lang="ru-RU" sz="1400" dirty="0" smtClean="0"/>
              <a:t> </a:t>
            </a:r>
            <a:r>
              <a:rPr lang="ru-RU" sz="1400" dirty="0" err="1" smtClean="0"/>
              <a:t>знаннями</a:t>
            </a:r>
            <a:r>
              <a:rPr lang="ru-RU" sz="1400" dirty="0" smtClean="0"/>
              <a:t> та </a:t>
            </a:r>
            <a:r>
              <a:rPr lang="ru-RU" sz="1400" dirty="0" err="1" smtClean="0"/>
              <a:t>вміннями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дітьми</a:t>
            </a:r>
            <a:r>
              <a:rPr lang="ru-RU" sz="1400" dirty="0" smtClean="0"/>
              <a:t>.</a:t>
            </a:r>
          </a:p>
          <a:p>
            <a:r>
              <a:rPr lang="ru-RU" sz="1400" dirty="0" smtClean="0"/>
              <a:t> </a:t>
            </a:r>
            <a:r>
              <a:rPr lang="ru-RU" sz="1400" dirty="0" err="1" smtClean="0"/>
              <a:t>Крім</a:t>
            </a:r>
            <a:r>
              <a:rPr lang="ru-RU" sz="1400" dirty="0" smtClean="0"/>
              <a:t> того, в </a:t>
            </a:r>
            <a:r>
              <a:rPr lang="ru-RU" sz="1400" dirty="0" err="1" smtClean="0"/>
              <a:t>групов</a:t>
            </a:r>
            <a:r>
              <a:rPr lang="uk-UA" sz="1400" dirty="0" err="1" smtClean="0"/>
              <a:t>ій</a:t>
            </a:r>
            <a:r>
              <a:rPr lang="ru-RU" sz="1400" dirty="0" smtClean="0"/>
              <a:t> </a:t>
            </a:r>
            <a:r>
              <a:rPr lang="ru-RU" sz="1400" dirty="0" err="1" smtClean="0"/>
              <a:t>кімнат</a:t>
            </a:r>
            <a:r>
              <a:rPr lang="uk-UA" sz="1400" dirty="0" smtClean="0"/>
              <a:t>і </a:t>
            </a:r>
            <a:r>
              <a:rPr lang="ru-RU" sz="1400" dirty="0" smtClean="0"/>
              <a:t>оформлен</a:t>
            </a:r>
            <a:r>
              <a:rPr lang="uk-UA" sz="1400" dirty="0" err="1" smtClean="0"/>
              <a:t>ий</a:t>
            </a:r>
            <a:r>
              <a:rPr lang="ru-RU" sz="1400" dirty="0" smtClean="0"/>
              <a:t> </a:t>
            </a:r>
            <a:r>
              <a:rPr lang="ru-RU" sz="1400" dirty="0" err="1" smtClean="0"/>
              <a:t>українськ</a:t>
            </a:r>
            <a:r>
              <a:rPr lang="uk-UA" sz="1400" dirty="0" err="1" smtClean="0"/>
              <a:t>ий</a:t>
            </a:r>
            <a:r>
              <a:rPr lang="ru-RU" sz="1400" dirty="0" smtClean="0"/>
              <a:t> </a:t>
            </a:r>
            <a:r>
              <a:rPr lang="ru-RU" sz="1400" dirty="0" err="1" smtClean="0"/>
              <a:t>куточ</a:t>
            </a:r>
            <a:r>
              <a:rPr lang="uk-UA" sz="1400" dirty="0" err="1" smtClean="0"/>
              <a:t>ок</a:t>
            </a:r>
            <a:r>
              <a:rPr lang="ru-RU" sz="1400" dirty="0" smtClean="0"/>
              <a:t>, в як</a:t>
            </a:r>
            <a:r>
              <a:rPr lang="uk-UA" sz="1400" dirty="0" smtClean="0"/>
              <a:t>ому</a:t>
            </a:r>
            <a:r>
              <a:rPr lang="ru-RU" sz="1400" dirty="0" smtClean="0"/>
              <a:t> </a:t>
            </a:r>
            <a:r>
              <a:rPr lang="ru-RU" sz="1400" dirty="0" err="1" smtClean="0"/>
              <a:t>ознайомлюємо</a:t>
            </a:r>
            <a:r>
              <a:rPr lang="ru-RU" sz="1400" dirty="0" smtClean="0"/>
              <a:t> </a:t>
            </a:r>
            <a:r>
              <a:rPr lang="ru-RU" sz="1400" dirty="0" err="1" smtClean="0"/>
              <a:t>дітей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культурою, </a:t>
            </a:r>
            <a:r>
              <a:rPr lang="ru-RU" sz="1400" dirty="0" err="1" smtClean="0"/>
              <a:t>літературою</a:t>
            </a:r>
            <a:r>
              <a:rPr lang="ru-RU" sz="1400" dirty="0" smtClean="0"/>
              <a:t>, </a:t>
            </a:r>
            <a:r>
              <a:rPr lang="ru-RU" sz="1400" dirty="0" err="1" smtClean="0"/>
              <a:t>традиціями</a:t>
            </a:r>
            <a:r>
              <a:rPr lang="ru-RU" sz="1400" dirty="0" smtClean="0"/>
              <a:t> </a:t>
            </a:r>
            <a:r>
              <a:rPr lang="ru-RU" sz="1400" dirty="0" err="1" smtClean="0"/>
              <a:t>українського</a:t>
            </a:r>
            <a:r>
              <a:rPr lang="ru-RU" sz="1400" dirty="0" smtClean="0"/>
              <a:t> народу, проводимо </a:t>
            </a:r>
            <a:r>
              <a:rPr lang="ru-RU" sz="1400" dirty="0" err="1" smtClean="0"/>
              <a:t>фольклорні</a:t>
            </a:r>
            <a:r>
              <a:rPr lang="ru-RU" sz="1400" dirty="0" smtClean="0"/>
              <a:t> </a:t>
            </a:r>
            <a:r>
              <a:rPr lang="ru-RU" sz="1400" dirty="0" err="1" smtClean="0"/>
              <a:t>посиденьки</a:t>
            </a:r>
            <a:r>
              <a:rPr lang="ru-RU" sz="1400" dirty="0" smtClean="0"/>
              <a:t> разом </a:t>
            </a:r>
            <a:r>
              <a:rPr lang="ru-RU" sz="1400" dirty="0" err="1" smtClean="0"/>
              <a:t>з</a:t>
            </a:r>
            <a:r>
              <a:rPr lang="ru-RU" sz="1400" dirty="0" smtClean="0"/>
              <a:t> батьками (</a:t>
            </a:r>
            <a:r>
              <a:rPr lang="ru-RU" sz="1400" dirty="0" err="1" smtClean="0"/>
              <a:t>відповідно</a:t>
            </a:r>
            <a:r>
              <a:rPr lang="ru-RU" sz="1400" dirty="0" smtClean="0"/>
              <a:t> до народного календаря). </a:t>
            </a:r>
            <a:r>
              <a:rPr lang="ru-RU" sz="1400" dirty="0" err="1" smtClean="0"/>
              <a:t>Елементи</a:t>
            </a:r>
            <a:r>
              <a:rPr lang="ru-RU" sz="1400" dirty="0" smtClean="0"/>
              <a:t> </a:t>
            </a:r>
            <a:r>
              <a:rPr lang="ru-RU" sz="1400" dirty="0" err="1" smtClean="0"/>
              <a:t>ознайомлення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національною</a:t>
            </a:r>
            <a:r>
              <a:rPr lang="ru-RU" sz="1400" dirty="0" smtClean="0"/>
              <a:t> культурою </a:t>
            </a:r>
            <a:r>
              <a:rPr lang="ru-RU" sz="1400" dirty="0" err="1" smtClean="0"/>
              <a:t>поступово</a:t>
            </a:r>
            <a:r>
              <a:rPr lang="ru-RU" sz="1400" dirty="0" smtClean="0"/>
              <a:t> </a:t>
            </a:r>
            <a:r>
              <a:rPr lang="ru-RU" sz="1400" dirty="0" err="1" smtClean="0"/>
              <a:t>впроваджуємо</a:t>
            </a:r>
            <a:r>
              <a:rPr lang="ru-RU" sz="1400" dirty="0" smtClean="0"/>
              <a:t> в </a:t>
            </a:r>
            <a:r>
              <a:rPr lang="ru-RU" sz="1400" dirty="0" err="1" smtClean="0"/>
              <a:t>усі</a:t>
            </a:r>
            <a:r>
              <a:rPr lang="ru-RU" sz="1400" dirty="0" smtClean="0"/>
              <a:t> </a:t>
            </a:r>
            <a:r>
              <a:rPr lang="ru-RU" sz="1400" dirty="0" err="1" smtClean="0"/>
              <a:t>види</a:t>
            </a:r>
            <a:r>
              <a:rPr lang="ru-RU" sz="1400" dirty="0" smtClean="0"/>
              <a:t> занять, у </a:t>
            </a:r>
            <a:r>
              <a:rPr lang="ru-RU" sz="1400" dirty="0" err="1" smtClean="0"/>
              <a:t>повсякденне</a:t>
            </a:r>
            <a:r>
              <a:rPr lang="ru-RU" sz="1400" dirty="0" smtClean="0"/>
              <a:t> </a:t>
            </a:r>
            <a:r>
              <a:rPr lang="ru-RU" sz="1400" dirty="0" err="1" smtClean="0"/>
              <a:t>життя</a:t>
            </a:r>
            <a:r>
              <a:rPr lang="ru-RU" sz="1400" dirty="0" smtClean="0"/>
              <a:t> </a:t>
            </a:r>
            <a:r>
              <a:rPr lang="ru-RU" sz="1400" dirty="0" err="1" smtClean="0"/>
              <a:t>групи</a:t>
            </a:r>
            <a:r>
              <a:rPr lang="ru-RU" sz="1400" dirty="0" smtClean="0"/>
              <a:t>. А </a:t>
            </a:r>
            <a:r>
              <a:rPr lang="ru-RU" sz="1400" dirty="0" err="1" smtClean="0"/>
              <a:t>завершують</a:t>
            </a:r>
            <a:r>
              <a:rPr lang="ru-RU" sz="1400" dirty="0" smtClean="0"/>
              <a:t> </a:t>
            </a:r>
            <a:r>
              <a:rPr lang="ru-RU" sz="1400" dirty="0" err="1" smtClean="0"/>
              <a:t>цю</a:t>
            </a:r>
            <a:r>
              <a:rPr lang="ru-RU" sz="1400" dirty="0" smtClean="0"/>
              <a:t> роботу свята, </a:t>
            </a:r>
            <a:r>
              <a:rPr lang="ru-RU" sz="1400" dirty="0" err="1" smtClean="0"/>
              <a:t>що</a:t>
            </a:r>
            <a:r>
              <a:rPr lang="ru-RU" sz="1400" dirty="0" smtClean="0"/>
              <a:t> </a:t>
            </a:r>
            <a:r>
              <a:rPr lang="ru-RU" sz="1400" dirty="0" err="1" smtClean="0"/>
              <a:t>є</a:t>
            </a:r>
            <a:r>
              <a:rPr lang="ru-RU" sz="1400" dirty="0" smtClean="0"/>
              <a:t> результатом </a:t>
            </a:r>
            <a:r>
              <a:rPr lang="ru-RU" sz="1400" dirty="0" err="1" smtClean="0"/>
              <a:t>співтворчості</a:t>
            </a:r>
            <a:r>
              <a:rPr lang="ru-RU" sz="1400" dirty="0" smtClean="0"/>
              <a:t> </a:t>
            </a:r>
            <a:r>
              <a:rPr lang="ru-RU" sz="1400" dirty="0" err="1" smtClean="0"/>
              <a:t>дітей</a:t>
            </a:r>
            <a:r>
              <a:rPr lang="ru-RU" sz="1400" dirty="0" smtClean="0"/>
              <a:t>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дорослих</a:t>
            </a:r>
            <a:r>
              <a:rPr lang="ru-RU" sz="1400" dirty="0" smtClean="0"/>
              <a:t> у </a:t>
            </a:r>
            <a:r>
              <a:rPr lang="ru-RU" sz="1400" dirty="0" err="1" smtClean="0"/>
              <a:t>царині</a:t>
            </a:r>
            <a:r>
              <a:rPr lang="ru-RU" sz="1400" dirty="0" smtClean="0"/>
              <a:t> народного словесно- </a:t>
            </a:r>
            <a:r>
              <a:rPr lang="ru-RU" sz="1400" dirty="0" err="1" smtClean="0"/>
              <a:t>поетичного</a:t>
            </a:r>
            <a:r>
              <a:rPr lang="ru-RU" sz="1400" dirty="0" smtClean="0"/>
              <a:t>, </a:t>
            </a:r>
            <a:r>
              <a:rPr lang="ru-RU" sz="1400" dirty="0" err="1" smtClean="0"/>
              <a:t>музичного</a:t>
            </a:r>
            <a:r>
              <a:rPr lang="ru-RU" sz="1400" dirty="0" smtClean="0"/>
              <a:t>, </a:t>
            </a:r>
            <a:r>
              <a:rPr lang="ru-RU" sz="1400" dirty="0" err="1" smtClean="0"/>
              <a:t>танцювального</a:t>
            </a:r>
            <a:r>
              <a:rPr lang="ru-RU" sz="1400" dirty="0" smtClean="0"/>
              <a:t>, драматичного </a:t>
            </a:r>
            <a:r>
              <a:rPr lang="ru-RU" sz="1400" dirty="0" err="1" smtClean="0"/>
              <a:t>мистецтва</a:t>
            </a:r>
            <a:r>
              <a:rPr lang="ru-RU" sz="1400" dirty="0" smtClean="0"/>
              <a:t>. Тому </a:t>
            </a:r>
            <a:r>
              <a:rPr lang="ru-RU" sz="1400" dirty="0" err="1" smtClean="0"/>
              <a:t>щорічно</a:t>
            </a:r>
            <a:r>
              <a:rPr lang="ru-RU" sz="1400" dirty="0" smtClean="0"/>
              <a:t> в </a:t>
            </a:r>
            <a:r>
              <a:rPr lang="ru-RU" sz="1400" dirty="0" err="1" smtClean="0"/>
              <a:t>нашому</a:t>
            </a:r>
            <a:r>
              <a:rPr lang="ru-RU" sz="1400" dirty="0" smtClean="0"/>
              <a:t> </a:t>
            </a:r>
            <a:r>
              <a:rPr lang="ru-RU" sz="1400" dirty="0" err="1" smtClean="0"/>
              <a:t>садочку</a:t>
            </a:r>
            <a:r>
              <a:rPr lang="ru-RU" sz="1400" dirty="0" smtClean="0"/>
              <a:t> </a:t>
            </a:r>
            <a:r>
              <a:rPr lang="ru-RU" sz="1400" dirty="0" err="1" smtClean="0"/>
              <a:t>проводяться</a:t>
            </a:r>
            <a:r>
              <a:rPr lang="ru-RU" sz="1400" dirty="0" smtClean="0"/>
              <a:t> свята </a:t>
            </a:r>
            <a:r>
              <a:rPr lang="ru-RU" sz="1400" dirty="0" err="1" smtClean="0"/>
              <a:t>й</a:t>
            </a:r>
            <a:r>
              <a:rPr lang="ru-RU" sz="1400" dirty="0" smtClean="0"/>
              <a:t> </a:t>
            </a:r>
            <a:r>
              <a:rPr lang="ru-RU" sz="1400" dirty="0" err="1" smtClean="0"/>
              <a:t>розваги</a:t>
            </a:r>
            <a:r>
              <a:rPr lang="ru-RU" sz="1400" dirty="0" smtClean="0"/>
              <a:t> </a:t>
            </a:r>
            <a:r>
              <a:rPr lang="ru-RU" sz="1400" dirty="0" err="1" smtClean="0"/>
              <a:t>народознавчої</a:t>
            </a:r>
            <a:r>
              <a:rPr lang="ru-RU" sz="1400" dirty="0" smtClean="0"/>
              <a:t> тематики.</a:t>
            </a:r>
          </a:p>
          <a:p>
            <a:r>
              <a:rPr lang="ru-RU" sz="1400" dirty="0" smtClean="0"/>
              <a:t> </a:t>
            </a:r>
            <a:r>
              <a:rPr lang="ru-RU" sz="1400" dirty="0" err="1" smtClean="0"/>
              <a:t>Значна</a:t>
            </a:r>
            <a:r>
              <a:rPr lang="ru-RU" sz="1400" dirty="0" smtClean="0"/>
              <a:t> </a:t>
            </a:r>
            <a:r>
              <a:rPr lang="ru-RU" sz="1400" dirty="0" err="1" smtClean="0"/>
              <a:t>увага</a:t>
            </a:r>
            <a:r>
              <a:rPr lang="ru-RU" sz="1400" dirty="0" smtClean="0"/>
              <a:t> у </a:t>
            </a:r>
            <a:r>
              <a:rPr lang="ru-RU" sz="1400" dirty="0" err="1" smtClean="0"/>
              <a:t>закладі</a:t>
            </a:r>
            <a:r>
              <a:rPr lang="ru-RU" sz="1400" dirty="0" smtClean="0"/>
              <a:t> </a:t>
            </a:r>
            <a:r>
              <a:rPr lang="ru-RU" sz="1400" dirty="0" err="1" smtClean="0"/>
              <a:t>приділяється</a:t>
            </a:r>
            <a:r>
              <a:rPr lang="ru-RU" sz="1400" dirty="0" smtClean="0"/>
              <a:t> </a:t>
            </a:r>
            <a:r>
              <a:rPr lang="ru-RU" sz="1400" dirty="0" err="1" smtClean="0"/>
              <a:t>ознайомленню</a:t>
            </a:r>
            <a:r>
              <a:rPr lang="ru-RU" sz="1400" dirty="0" smtClean="0"/>
              <a:t> </a:t>
            </a:r>
            <a:r>
              <a:rPr lang="ru-RU" sz="1400" dirty="0" err="1" smtClean="0"/>
              <a:t>дітей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рідним</a:t>
            </a:r>
            <a:r>
              <a:rPr lang="ru-RU" sz="1400" dirty="0" smtClean="0"/>
              <a:t> </a:t>
            </a:r>
            <a:r>
              <a:rPr lang="ru-RU" sz="1400" dirty="0" err="1" smtClean="0"/>
              <a:t>краєм</a:t>
            </a:r>
            <a:r>
              <a:rPr lang="ru-RU" sz="1400" dirty="0" smtClean="0"/>
              <a:t>,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історичними</a:t>
            </a:r>
            <a:r>
              <a:rPr lang="ru-RU" sz="1400" dirty="0" smtClean="0"/>
              <a:t> та </a:t>
            </a:r>
            <a:r>
              <a:rPr lang="ru-RU" sz="1400" dirty="0" err="1" smtClean="0"/>
              <a:t>державними</a:t>
            </a:r>
            <a:r>
              <a:rPr lang="ru-RU" sz="1400" dirty="0" smtClean="0"/>
              <a:t> символами </a:t>
            </a:r>
            <a:r>
              <a:rPr lang="ru-RU" sz="1400" dirty="0" err="1" smtClean="0"/>
              <a:t>українського</a:t>
            </a:r>
            <a:r>
              <a:rPr lang="ru-RU" sz="1400" dirty="0" smtClean="0"/>
              <a:t> народу: Прапором, Гербом, </a:t>
            </a:r>
            <a:r>
              <a:rPr lang="ru-RU" sz="1400" dirty="0" err="1" smtClean="0"/>
              <a:t>Гімном</a:t>
            </a:r>
            <a:r>
              <a:rPr lang="ru-RU" sz="1400" dirty="0" smtClean="0"/>
              <a:t>. </a:t>
            </a:r>
            <a:r>
              <a:rPr lang="ru-RU" sz="1400" dirty="0" err="1" smtClean="0"/>
              <a:t>Крім</a:t>
            </a:r>
            <a:r>
              <a:rPr lang="ru-RU" sz="1400" dirty="0" smtClean="0"/>
              <a:t> </a:t>
            </a:r>
            <a:r>
              <a:rPr lang="ru-RU" sz="1400" dirty="0" err="1" smtClean="0"/>
              <a:t>державної</a:t>
            </a:r>
            <a:r>
              <a:rPr lang="ru-RU" sz="1400" dirty="0" smtClean="0"/>
              <a:t> та </a:t>
            </a:r>
            <a:r>
              <a:rPr lang="ru-RU" sz="1400" dirty="0" err="1" smtClean="0"/>
              <a:t>національної</a:t>
            </a:r>
            <a:r>
              <a:rPr lang="ru-RU" sz="1400" dirty="0" smtClean="0"/>
              <a:t> </a:t>
            </a:r>
            <a:r>
              <a:rPr lang="ru-RU" sz="1400" dirty="0" err="1" smtClean="0"/>
              <a:t>символіки</a:t>
            </a:r>
            <a:r>
              <a:rPr lang="ru-RU" sz="1400" dirty="0" smtClean="0"/>
              <a:t>, в </a:t>
            </a:r>
            <a:r>
              <a:rPr lang="ru-RU" sz="1400" dirty="0" err="1" smtClean="0"/>
              <a:t>Україні</a:t>
            </a:r>
            <a:r>
              <a:rPr lang="ru-RU" sz="1400" dirty="0" smtClean="0"/>
              <a:t> </a:t>
            </a:r>
            <a:r>
              <a:rPr lang="ru-RU" sz="1400" dirty="0" err="1" smtClean="0"/>
              <a:t>історично</a:t>
            </a:r>
            <a:r>
              <a:rPr lang="ru-RU" sz="1400" dirty="0" smtClean="0"/>
              <a:t> </a:t>
            </a:r>
            <a:r>
              <a:rPr lang="ru-RU" sz="1400" dirty="0" err="1" smtClean="0"/>
              <a:t>склалася</a:t>
            </a:r>
            <a:r>
              <a:rPr lang="ru-RU" sz="1400" dirty="0" smtClean="0"/>
              <a:t> народна: </a:t>
            </a:r>
            <a:r>
              <a:rPr lang="ru-RU" sz="1400" dirty="0" err="1" smtClean="0"/>
              <a:t>вишиті</a:t>
            </a:r>
            <a:r>
              <a:rPr lang="ru-RU" sz="1400" dirty="0" smtClean="0"/>
              <a:t> рушники, </a:t>
            </a:r>
            <a:r>
              <a:rPr lang="ru-RU" sz="1400" dirty="0" err="1" smtClean="0"/>
              <a:t>вінок</a:t>
            </a:r>
            <a:r>
              <a:rPr lang="ru-RU" sz="1400" dirty="0" smtClean="0"/>
              <a:t>, </a:t>
            </a:r>
            <a:r>
              <a:rPr lang="ru-RU" sz="1400" dirty="0" err="1" smtClean="0"/>
              <a:t>червона</a:t>
            </a:r>
            <a:r>
              <a:rPr lang="ru-RU" sz="1400" dirty="0" smtClean="0"/>
              <a:t> калина, верба, </a:t>
            </a:r>
            <a:r>
              <a:rPr lang="ru-RU" sz="1400" dirty="0" err="1" smtClean="0"/>
              <a:t>криниця</a:t>
            </a:r>
            <a:r>
              <a:rPr lang="ru-RU" sz="1400" dirty="0" smtClean="0"/>
              <a:t>, журавель. </a:t>
            </a:r>
            <a:r>
              <a:rPr lang="ru-RU" sz="1400" dirty="0" err="1" smtClean="0"/>
              <a:t>їм</a:t>
            </a:r>
            <a:r>
              <a:rPr lang="ru-RU" sz="1400" dirty="0" smtClean="0"/>
              <a:t> </a:t>
            </a:r>
            <a:r>
              <a:rPr lang="ru-RU" sz="1400" dirty="0" err="1" smtClean="0"/>
              <a:t>присвячено</a:t>
            </a:r>
            <a:r>
              <a:rPr lang="ru-RU" sz="1400" dirty="0" smtClean="0"/>
              <a:t> </a:t>
            </a:r>
            <a:r>
              <a:rPr lang="ru-RU" sz="1400" dirty="0" err="1" smtClean="0"/>
              <a:t>окремі</a:t>
            </a:r>
            <a:r>
              <a:rPr lang="ru-RU" sz="1400" dirty="0" smtClean="0"/>
              <a:t> </a:t>
            </a:r>
            <a:r>
              <a:rPr lang="ru-RU" sz="1400" dirty="0" err="1" smtClean="0"/>
              <a:t>заняття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народознавства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використанням</a:t>
            </a:r>
            <a:r>
              <a:rPr lang="ru-RU" sz="1400" dirty="0" smtClean="0"/>
              <a:t> фото, </a:t>
            </a:r>
            <a:r>
              <a:rPr lang="ru-RU" sz="1400" dirty="0" err="1" smtClean="0"/>
              <a:t>відеопрезентацій</a:t>
            </a:r>
            <a:r>
              <a:rPr lang="ru-RU" sz="1400" dirty="0" smtClean="0"/>
              <a:t> та </a:t>
            </a:r>
            <a:r>
              <a:rPr lang="ru-RU" sz="1400" dirty="0" err="1" smtClean="0"/>
              <a:t>образотворчої</a:t>
            </a:r>
            <a:r>
              <a:rPr lang="ru-RU" sz="1400" dirty="0" smtClean="0"/>
              <a:t> </a:t>
            </a:r>
            <a:r>
              <a:rPr lang="ru-RU" sz="1400" dirty="0" err="1" smtClean="0"/>
              <a:t>діяльності</a:t>
            </a:r>
            <a:r>
              <a:rPr lang="ru-RU" sz="1400" dirty="0" smtClean="0"/>
              <a:t>, </a:t>
            </a:r>
            <a:r>
              <a:rPr lang="ru-RU" sz="1400" dirty="0" err="1" smtClean="0"/>
              <a:t>що</a:t>
            </a:r>
            <a:r>
              <a:rPr lang="ru-RU" sz="1400" dirty="0" smtClean="0"/>
              <a:t> </a:t>
            </a:r>
            <a:r>
              <a:rPr lang="ru-RU" sz="1400" dirty="0" err="1" smtClean="0"/>
              <a:t>забезпечує</a:t>
            </a:r>
            <a:r>
              <a:rPr lang="ru-RU" sz="1400" dirty="0" smtClean="0"/>
              <a:t> </a:t>
            </a:r>
            <a:r>
              <a:rPr lang="ru-RU" sz="1400" dirty="0" err="1" smtClean="0"/>
              <a:t>більш</a:t>
            </a:r>
            <a:r>
              <a:rPr lang="ru-RU" sz="1400" dirty="0" smtClean="0"/>
              <a:t> </a:t>
            </a:r>
            <a:r>
              <a:rPr lang="ru-RU" sz="1400" dirty="0" err="1" smtClean="0"/>
              <a:t>глибоке</a:t>
            </a:r>
            <a:r>
              <a:rPr lang="ru-RU" sz="1400" dirty="0" smtClean="0"/>
              <a:t> </a:t>
            </a:r>
            <a:r>
              <a:rPr lang="ru-RU" sz="1400" dirty="0" err="1" smtClean="0"/>
              <a:t>опанування</a:t>
            </a:r>
            <a:r>
              <a:rPr lang="ru-RU" sz="1400" dirty="0" smtClean="0"/>
              <a:t> </a:t>
            </a:r>
            <a:r>
              <a:rPr lang="ru-RU" sz="1400" dirty="0" err="1" smtClean="0"/>
              <a:t>дітьми</a:t>
            </a:r>
            <a:r>
              <a:rPr lang="ru-RU" sz="1400" dirty="0" smtClean="0"/>
              <a:t> тематики та </a:t>
            </a:r>
            <a:r>
              <a:rPr lang="ru-RU" sz="1400" dirty="0" err="1" smtClean="0"/>
              <a:t>викликає</a:t>
            </a:r>
            <a:r>
              <a:rPr lang="ru-RU" sz="1400" dirty="0" smtClean="0"/>
              <a:t> </a:t>
            </a:r>
            <a:r>
              <a:rPr lang="ru-RU" sz="1400" dirty="0" err="1" smtClean="0"/>
              <a:t>зацікавленість</a:t>
            </a:r>
            <a:r>
              <a:rPr lang="ru-RU" sz="1400" dirty="0" smtClean="0"/>
              <a:t>.</a:t>
            </a:r>
          </a:p>
          <a:p>
            <a:r>
              <a:rPr lang="ru-RU" sz="1400" dirty="0" smtClean="0"/>
              <a:t> </a:t>
            </a:r>
            <a:r>
              <a:rPr lang="ru-RU" sz="1400" dirty="0" err="1" smtClean="0"/>
              <a:t>Народознавчий</a:t>
            </a:r>
            <a:r>
              <a:rPr lang="ru-RU" sz="1400" dirty="0" smtClean="0"/>
              <a:t> </a:t>
            </a:r>
            <a:r>
              <a:rPr lang="ru-RU" sz="1400" dirty="0" err="1" smtClean="0"/>
              <a:t>матеріал</a:t>
            </a:r>
            <a:r>
              <a:rPr lang="ru-RU" sz="1400" dirty="0" smtClean="0"/>
              <a:t> </a:t>
            </a:r>
            <a:r>
              <a:rPr lang="ru-RU" sz="1400" dirty="0" err="1" smtClean="0"/>
              <a:t>використовуємо</a:t>
            </a:r>
            <a:r>
              <a:rPr lang="ru-RU" sz="1400" dirty="0" smtClean="0"/>
              <a:t> у </a:t>
            </a:r>
            <a:r>
              <a:rPr lang="ru-RU" sz="1400" dirty="0" err="1" smtClean="0"/>
              <a:t>різних</a:t>
            </a:r>
            <a:r>
              <a:rPr lang="ru-RU" sz="1400" dirty="0" smtClean="0"/>
              <a:t> сферах </a:t>
            </a:r>
            <a:r>
              <a:rPr lang="ru-RU" sz="1400" dirty="0" err="1" smtClean="0"/>
              <a:t>життєдіяльності</a:t>
            </a:r>
            <a:r>
              <a:rPr lang="ru-RU" sz="1400" dirty="0" smtClean="0"/>
              <a:t> </a:t>
            </a:r>
            <a:r>
              <a:rPr lang="ru-RU" sz="1400" dirty="0" err="1" smtClean="0"/>
              <a:t>дітей</a:t>
            </a:r>
            <a:r>
              <a:rPr lang="ru-RU" sz="1400" dirty="0" smtClean="0"/>
              <a:t>. </a:t>
            </a:r>
            <a:r>
              <a:rPr lang="ru-RU" sz="1400" dirty="0" err="1" smtClean="0"/>
              <a:t>Завдяки</a:t>
            </a:r>
            <a:r>
              <a:rPr lang="ru-RU" sz="1400" dirty="0" smtClean="0"/>
              <a:t> </a:t>
            </a:r>
            <a:r>
              <a:rPr lang="ru-RU" sz="1400" dirty="0" err="1" smtClean="0"/>
              <a:t>цьому</a:t>
            </a:r>
            <a:r>
              <a:rPr lang="ru-RU" sz="1400" dirty="0" smtClean="0"/>
              <a:t> </a:t>
            </a:r>
            <a:r>
              <a:rPr lang="ru-RU" sz="1400" dirty="0" err="1" smtClean="0"/>
              <a:t>малюки</a:t>
            </a:r>
            <a:r>
              <a:rPr lang="ru-RU" sz="1400" dirty="0" smtClean="0"/>
              <a:t> </a:t>
            </a:r>
            <a:r>
              <a:rPr lang="ru-RU" sz="1400" dirty="0" err="1" smtClean="0"/>
              <a:t>глибше</a:t>
            </a:r>
            <a:r>
              <a:rPr lang="ru-RU" sz="1400" dirty="0" smtClean="0"/>
              <a:t> </a:t>
            </a:r>
            <a:r>
              <a:rPr lang="ru-RU" sz="1400" dirty="0" err="1" smtClean="0"/>
              <a:t>відчувають</a:t>
            </a:r>
            <a:r>
              <a:rPr lang="ru-RU" sz="1400" dirty="0" smtClean="0"/>
              <a:t>, </a:t>
            </a:r>
            <a:r>
              <a:rPr lang="ru-RU" sz="1400" dirty="0" err="1" smtClean="0"/>
              <a:t>що</a:t>
            </a:r>
            <a:r>
              <a:rPr lang="ru-RU" sz="1400" dirty="0" smtClean="0"/>
              <a:t> </a:t>
            </a:r>
            <a:r>
              <a:rPr lang="ru-RU" sz="1400" dirty="0" err="1" smtClean="0"/>
              <a:t>набуття</a:t>
            </a:r>
            <a:r>
              <a:rPr lang="ru-RU" sz="1400" dirty="0" smtClean="0"/>
              <a:t> </a:t>
            </a:r>
            <a:r>
              <a:rPr lang="ru-RU" sz="1400" dirty="0" err="1" smtClean="0"/>
              <a:t>знань</a:t>
            </a:r>
            <a:r>
              <a:rPr lang="ru-RU" sz="1400" dirty="0" smtClean="0"/>
              <a:t> про </a:t>
            </a:r>
            <a:r>
              <a:rPr lang="ru-RU" sz="1400" dirty="0" err="1" smtClean="0"/>
              <a:t>свій</a:t>
            </a:r>
            <a:r>
              <a:rPr lang="ru-RU" sz="1400" dirty="0" smtClean="0"/>
              <a:t> народ — </a:t>
            </a:r>
            <a:r>
              <a:rPr lang="ru-RU" sz="1400" dirty="0" err="1" smtClean="0"/>
              <a:t>це</a:t>
            </a:r>
            <a:r>
              <a:rPr lang="ru-RU" sz="1400" dirty="0" smtClean="0"/>
              <a:t> </a:t>
            </a:r>
            <a:r>
              <a:rPr lang="ru-RU" sz="1400" dirty="0" err="1" smtClean="0"/>
              <a:t>пізнання</a:t>
            </a:r>
            <a:r>
              <a:rPr lang="ru-RU" sz="1400" dirty="0" smtClean="0"/>
              <a:t> себе як </a:t>
            </a:r>
            <a:r>
              <a:rPr lang="ru-RU" sz="1400" dirty="0" err="1" smtClean="0"/>
              <a:t>його</a:t>
            </a:r>
            <a:r>
              <a:rPr lang="ru-RU" sz="1400" dirty="0" smtClean="0"/>
              <a:t> </a:t>
            </a:r>
            <a:r>
              <a:rPr lang="ru-RU" sz="1400" dirty="0" err="1" smtClean="0"/>
              <a:t>частини</a:t>
            </a:r>
            <a:r>
              <a:rPr lang="ru-RU" sz="1400" dirty="0" smtClean="0"/>
              <a:t>. </a:t>
            </a:r>
            <a:r>
              <a:rPr lang="ru-RU" sz="1400" dirty="0" err="1" smtClean="0"/>
              <a:t>Системність</a:t>
            </a:r>
            <a:r>
              <a:rPr lang="ru-RU" sz="1400" dirty="0" smtClean="0"/>
              <a:t> у </a:t>
            </a:r>
            <a:r>
              <a:rPr lang="ru-RU" sz="1400" dirty="0" err="1" smtClean="0"/>
              <a:t>народознавчій</a:t>
            </a:r>
            <a:r>
              <a:rPr lang="ru-RU" sz="1400" dirty="0" smtClean="0"/>
              <a:t> </a:t>
            </a:r>
            <a:r>
              <a:rPr lang="ru-RU" sz="1400" dirty="0" err="1" smtClean="0"/>
              <a:t>роботі</a:t>
            </a:r>
            <a:r>
              <a:rPr lang="ru-RU" sz="1400" dirty="0" smtClean="0"/>
              <a:t> </a:t>
            </a:r>
            <a:r>
              <a:rPr lang="ru-RU" sz="1400" dirty="0" err="1" smtClean="0"/>
              <a:t>сприяє</a:t>
            </a:r>
            <a:r>
              <a:rPr lang="ru-RU" sz="1400" dirty="0" smtClean="0"/>
              <a:t> </a:t>
            </a:r>
            <a:r>
              <a:rPr lang="ru-RU" sz="1400" dirty="0" err="1" smtClean="0"/>
              <a:t>формуванню</a:t>
            </a:r>
            <a:r>
              <a:rPr lang="ru-RU" sz="1400" dirty="0" smtClean="0"/>
              <a:t> основ </a:t>
            </a:r>
            <a:r>
              <a:rPr lang="ru-RU" sz="1400" dirty="0" err="1" smtClean="0"/>
              <a:t>національної</a:t>
            </a:r>
            <a:r>
              <a:rPr lang="ru-RU" sz="1400" dirty="0" smtClean="0"/>
              <a:t> </a:t>
            </a:r>
            <a:r>
              <a:rPr lang="ru-RU" sz="1400" dirty="0" err="1" smtClean="0"/>
              <a:t>свідомості</a:t>
            </a:r>
            <a:r>
              <a:rPr lang="ru-RU" sz="1400" dirty="0" smtClean="0"/>
              <a:t>. </a:t>
            </a:r>
          </a:p>
          <a:p>
            <a:r>
              <a:rPr lang="ru-RU" sz="1400" dirty="0" smtClean="0"/>
              <a:t>Тому </a:t>
            </a:r>
            <a:r>
              <a:rPr lang="ru-RU" sz="1400" dirty="0" err="1" smtClean="0"/>
              <a:t>вважаю</a:t>
            </a:r>
            <a:r>
              <a:rPr lang="ru-RU" sz="1400" dirty="0" smtClean="0"/>
              <a:t>, </a:t>
            </a:r>
            <a:r>
              <a:rPr lang="ru-RU" sz="1400" dirty="0" err="1" smtClean="0"/>
              <a:t>що</a:t>
            </a:r>
            <a:r>
              <a:rPr lang="ru-RU" sz="1400" dirty="0" smtClean="0"/>
              <a:t> перед нами, </a:t>
            </a:r>
            <a:r>
              <a:rPr lang="ru-RU" sz="1400" dirty="0" err="1" smtClean="0"/>
              <a:t>сучасними</a:t>
            </a:r>
            <a:r>
              <a:rPr lang="ru-RU" sz="1400" dirty="0" smtClean="0"/>
              <a:t> </a:t>
            </a:r>
            <a:r>
              <a:rPr lang="ru-RU" sz="1400" dirty="0" err="1" smtClean="0"/>
              <a:t>вихователями</a:t>
            </a:r>
            <a:r>
              <a:rPr lang="ru-RU" sz="1400" dirty="0" smtClean="0"/>
              <a:t>, </a:t>
            </a:r>
            <a:r>
              <a:rPr lang="ru-RU" sz="1400" dirty="0" err="1" smtClean="0"/>
              <a:t>що</a:t>
            </a:r>
            <a:r>
              <a:rPr lang="ru-RU" sz="1400" dirty="0" smtClean="0"/>
              <a:t> </a:t>
            </a:r>
            <a:r>
              <a:rPr lang="ru-RU" sz="1400" dirty="0" err="1" smtClean="0"/>
              <a:t>виконують</a:t>
            </a:r>
            <a:r>
              <a:rPr lang="ru-RU" sz="1400" dirty="0" smtClean="0"/>
              <a:t> </a:t>
            </a:r>
            <a:r>
              <a:rPr lang="ru-RU" sz="1400" dirty="0" err="1" smtClean="0"/>
              <a:t>соціальне</a:t>
            </a:r>
            <a:r>
              <a:rPr lang="ru-RU" sz="1400" dirty="0" smtClean="0"/>
              <a:t> </a:t>
            </a:r>
            <a:r>
              <a:rPr lang="ru-RU" sz="1400" dirty="0" err="1" smtClean="0"/>
              <a:t>замовлення</a:t>
            </a:r>
            <a:r>
              <a:rPr lang="ru-RU" sz="1400" dirty="0" smtClean="0"/>
              <a:t> </a:t>
            </a:r>
            <a:r>
              <a:rPr lang="ru-RU" sz="1400" dirty="0" err="1" smtClean="0"/>
              <a:t>батьків</a:t>
            </a:r>
            <a:r>
              <a:rPr lang="ru-RU" sz="1400" dirty="0" smtClean="0"/>
              <a:t>, </a:t>
            </a:r>
            <a:r>
              <a:rPr lang="ru-RU" sz="1400" dirty="0" err="1" smtClean="0"/>
              <a:t>стоїть</a:t>
            </a:r>
            <a:r>
              <a:rPr lang="ru-RU" sz="1400" dirty="0" smtClean="0"/>
              <a:t> </a:t>
            </a:r>
            <a:r>
              <a:rPr lang="ru-RU" sz="1400" dirty="0" err="1" smtClean="0"/>
              <a:t>завдання</a:t>
            </a:r>
            <a:r>
              <a:rPr lang="ru-RU" sz="1400" dirty="0" smtClean="0"/>
              <a:t> активно </a:t>
            </a:r>
            <a:r>
              <a:rPr lang="ru-RU" sz="1400" dirty="0" err="1" smtClean="0"/>
              <a:t>впроваджувати</a:t>
            </a:r>
            <a:r>
              <a:rPr lang="ru-RU" sz="1400" dirty="0" smtClean="0"/>
              <a:t> в </a:t>
            </a:r>
            <a:r>
              <a:rPr lang="ru-RU" sz="1400" dirty="0" err="1" smtClean="0"/>
              <a:t>освітньо</a:t>
            </a:r>
            <a:r>
              <a:rPr lang="ru-RU" sz="1400" dirty="0" smtClean="0"/>
              <a:t> – </a:t>
            </a:r>
            <a:r>
              <a:rPr lang="ru-RU" sz="1400" dirty="0" err="1" smtClean="0"/>
              <a:t>виховну</a:t>
            </a:r>
            <a:r>
              <a:rPr lang="ru-RU" sz="1400" dirty="0" smtClean="0"/>
              <a:t> роботу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дітьми</a:t>
            </a:r>
            <a:r>
              <a:rPr lang="ru-RU" sz="1400" dirty="0" smtClean="0"/>
              <a:t> </a:t>
            </a:r>
            <a:r>
              <a:rPr lang="ru-RU" sz="1400" dirty="0" err="1" smtClean="0"/>
              <a:t>основи</a:t>
            </a:r>
            <a:r>
              <a:rPr lang="ru-RU" sz="1400" dirty="0" smtClean="0"/>
              <a:t> </a:t>
            </a:r>
            <a:r>
              <a:rPr lang="ru-RU" sz="1400" dirty="0" err="1" smtClean="0"/>
              <a:t>патріотичного</a:t>
            </a:r>
            <a:r>
              <a:rPr lang="ru-RU" sz="1400" dirty="0" smtClean="0"/>
              <a:t> </a:t>
            </a:r>
            <a:r>
              <a:rPr lang="ru-RU" sz="1400" dirty="0" err="1" smtClean="0"/>
              <a:t>виховання</a:t>
            </a:r>
            <a:r>
              <a:rPr lang="ru-RU" sz="1400" dirty="0" smtClean="0"/>
              <a:t>, яке </a:t>
            </a:r>
            <a:r>
              <a:rPr lang="ru-RU" sz="1400" dirty="0" err="1" smtClean="0"/>
              <a:t>базується</a:t>
            </a:r>
            <a:r>
              <a:rPr lang="ru-RU" sz="1400" dirty="0" smtClean="0"/>
              <a:t> на </a:t>
            </a:r>
            <a:r>
              <a:rPr lang="ru-RU" sz="1400" dirty="0" err="1" smtClean="0"/>
              <a:t>витоках</a:t>
            </a:r>
            <a:r>
              <a:rPr lang="ru-RU" sz="1400" dirty="0" smtClean="0"/>
              <a:t> </a:t>
            </a:r>
            <a:r>
              <a:rPr lang="ru-RU" sz="1400" dirty="0" err="1" smtClean="0"/>
              <a:t>українського</a:t>
            </a:r>
            <a:r>
              <a:rPr lang="ru-RU" sz="1400" dirty="0" smtClean="0"/>
              <a:t> </a:t>
            </a:r>
            <a:r>
              <a:rPr lang="ru-RU" sz="1400" dirty="0" err="1" smtClean="0"/>
              <a:t>народознавства</a:t>
            </a:r>
            <a:r>
              <a:rPr lang="ru-RU" sz="1400" dirty="0" smtClean="0"/>
              <a:t>. </a:t>
            </a:r>
          </a:p>
          <a:p>
            <a:endParaRPr lang="ru-RU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C:\Users\Jovi\Desktop\0-02-05-aa894bd31657c8b655ebf2e3bc2f3dfa44e181b7dde695d985541edf9c3090cc_e631f7536a04fc5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000108"/>
            <a:ext cx="3687300" cy="4896000"/>
          </a:xfrm>
          <a:prstGeom prst="rect">
            <a:avLst/>
          </a:prstGeom>
          <a:noFill/>
        </p:spPr>
      </p:pic>
      <p:pic>
        <p:nvPicPr>
          <p:cNvPr id="1027" name="Picture 3" descr="C:\Users\Jovi\Desktop\0-02-05-47c94e743cac27fdd73512839159de5ac4015d2932b78de07fae4bb434c44735_2165d0353c5c01d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285728"/>
            <a:ext cx="4015249" cy="3024000"/>
          </a:xfrm>
          <a:prstGeom prst="rect">
            <a:avLst/>
          </a:prstGeom>
          <a:noFill/>
        </p:spPr>
      </p:pic>
      <p:pic>
        <p:nvPicPr>
          <p:cNvPr id="1028" name="Picture 4" descr="C:\Users\Jovi\Desktop\0-02-05-fbd47b59f3c4f42be6848e99c924bf5e1b9a41aad632e2148a055d8e07e36d38_203a5fc3b2d446c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3429000"/>
            <a:ext cx="4158652" cy="313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шаблон-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шаблон-3</Template>
  <TotalTime>637</TotalTime>
  <Words>1253</Words>
  <Application>Microsoft Office PowerPoint</Application>
  <PresentationFormat>Экран (4:3)</PresentationFormat>
  <Paragraphs>69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шаблон-3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Пользователь Windows</cp:lastModifiedBy>
  <cp:revision>72</cp:revision>
  <dcterms:created xsi:type="dcterms:W3CDTF">2015-11-04T18:26:44Z</dcterms:created>
  <dcterms:modified xsi:type="dcterms:W3CDTF">2025-03-18T11:58:48Z</dcterms:modified>
</cp:coreProperties>
</file>