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6" r:id="rId12"/>
    <p:sldId id="277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68028" autoAdjust="0"/>
  </p:normalViewPr>
  <p:slideViewPr>
    <p:cSldViewPr>
      <p:cViewPr>
        <p:scale>
          <a:sx n="60" d="100"/>
          <a:sy n="60" d="100"/>
        </p:scale>
        <p:origin x="-1422" y="-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square" lIns="78903" tIns="39452" rIns="78903" bIns="39452" anchorCtr="0" compatLnSpc="0"/>
          <a:lstStyle/>
          <a:p>
            <a:pPr hangingPunct="0">
              <a:defRPr sz="1400"/>
            </a:pPr>
            <a:endParaRPr lang="uk-UA" sz="1200"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3881795" y="0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square" lIns="78903" tIns="39452" rIns="78903" bIns="39452" anchorCtr="0" compatLnSpc="0"/>
          <a:lstStyle/>
          <a:p>
            <a:pPr algn="r" hangingPunct="0">
              <a:defRPr sz="1400"/>
            </a:pPr>
            <a:endParaRPr lang="uk-UA" sz="1200"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8686952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square" lIns="78903" tIns="39452" rIns="78903" bIns="39452" anchor="b" anchorCtr="0" compatLnSpc="0"/>
          <a:lstStyle/>
          <a:p>
            <a:pPr hangingPunct="0">
              <a:defRPr sz="1400"/>
            </a:pPr>
            <a:endParaRPr lang="uk-UA" sz="1200"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3881795" y="8686952"/>
            <a:ext cx="2976173" cy="456900"/>
          </a:xfrm>
          <a:prstGeom prst="rect">
            <a:avLst/>
          </a:prstGeom>
          <a:noFill/>
          <a:ln>
            <a:noFill/>
          </a:ln>
        </p:spPr>
        <p:txBody>
          <a:bodyPr vert="horz" wrap="square" lIns="78903" tIns="39452" rIns="78903" bIns="39452" anchor="b" anchorCtr="0" compatLnSpc="0"/>
          <a:lstStyle/>
          <a:p>
            <a:pPr algn="r" hangingPunct="0">
              <a:defRPr sz="1400"/>
            </a:pPr>
            <a:fld id="{962F2613-724A-4779-AB99-9B555D8C1988}" type="slidenum">
              <a:t>‹#›</a:t>
            </a:fld>
            <a:endParaRPr lang="uk-UA" sz="1200"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636896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/>
          <a:lstStyle>
            <a:lvl1pPr lvl="0" rtl="0" hangingPunct="0">
              <a:buNone/>
              <a:tabLst/>
              <a:defRPr lang="uk-UA" sz="2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uk-UA"/>
          </a:p>
        </p:txBody>
      </p:sp>
      <p:sp>
        <p:nvSpPr>
          <p:cNvPr id="3" name="Дата 2"/>
          <p:cNvSpPr txBox="1">
            <a:spLocks noGrp="1"/>
          </p:cNvSpPr>
          <p:nvPr>
            <p:ph type="dt" idx="1"/>
          </p:nvPr>
        </p:nvSpPr>
        <p:spPr>
          <a:xfrm>
            <a:off x="3884759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uk-UA" sz="1200" b="0" i="0" u="none" strike="noStrike" kern="1200" cap="none" spc="0" baseline="0">
                <a:solidFill>
                  <a:srgbClr val="000000"/>
                </a:solidFill>
                <a:latin typeface="Calibri"/>
                <a:ea typeface="Segoe UI" pitchFamily="2"/>
                <a:cs typeface="Tahoma" pitchFamily="2"/>
              </a:defRPr>
            </a:lvl1pPr>
          </a:lstStyle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799"/>
            <a:ext cx="4572000" cy="342900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5" name="Заметки 4"/>
          <p:cNvSpPr txBox="1">
            <a:spLocks noGrp="1"/>
          </p:cNvSpPr>
          <p:nvPr>
            <p:ph type="body" sz="quarter" idx="3"/>
          </p:nvPr>
        </p:nvSpPr>
        <p:spPr>
          <a:xfrm>
            <a:off x="685799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868536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/>
          <a:lstStyle>
            <a:lvl1pPr lvl="0" rtl="0" hangingPunct="0">
              <a:buNone/>
              <a:tabLst/>
              <a:defRPr lang="uk-UA" sz="2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uk-UA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3884759" y="868536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/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uk-UA" sz="1200" b="0" i="0" u="none" strike="noStrike" kern="1200" cap="none" spc="0" baseline="0">
                <a:solidFill>
                  <a:srgbClr val="000000"/>
                </a:solidFill>
                <a:latin typeface="Calibri"/>
                <a:ea typeface="Segoe UI" pitchFamily="2"/>
                <a:cs typeface="Tahoma" pitchFamily="2"/>
              </a:defRPr>
            </a:lvl1pPr>
          </a:lstStyle>
          <a:p>
            <a:pPr lvl="0"/>
            <a:fld id="{E001D9E5-7623-44FF-B538-FC0EF89C1D4B}" type="slidenum"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24038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rtl="0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ln>
          <a:noFill/>
        </a:ln>
        <a:solidFill>
          <a:srgbClr val="000000"/>
        </a:solidFill>
        <a:highlight>
          <a:scrgbClr r="0" g="0" b="0">
            <a:alpha val="0"/>
          </a:scrgbClr>
        </a:highlight>
        <a:latin typeface="Calibri" pitchFamily="18"/>
        <a:ea typeface="Microsoft YaHei" pitchFamily="2"/>
        <a:cs typeface="Lucida Sans" pitchFamily="2"/>
      </a:defRPr>
    </a:lvl1pPr>
    <a:lvl2pPr marL="457200" marR="0" lvl="1" indent="0" algn="l" rtl="0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ln>
          <a:noFill/>
        </a:ln>
        <a:solidFill>
          <a:srgbClr val="000000"/>
        </a:solidFill>
        <a:highlight>
          <a:scrgbClr r="0" g="0" b="0">
            <a:alpha val="0"/>
          </a:scrgbClr>
        </a:highlight>
        <a:latin typeface="Calibri" pitchFamily="18"/>
        <a:ea typeface="Microsoft YaHei" pitchFamily="2"/>
        <a:cs typeface="Lucida Sans" pitchFamily="2"/>
      </a:defRPr>
    </a:lvl2pPr>
    <a:lvl3pPr marL="914400" marR="0" lvl="2" indent="0" algn="l" rtl="0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ln>
          <a:noFill/>
        </a:ln>
        <a:solidFill>
          <a:srgbClr val="000000"/>
        </a:solidFill>
        <a:highlight>
          <a:scrgbClr r="0" g="0" b="0">
            <a:alpha val="0"/>
          </a:scrgbClr>
        </a:highlight>
        <a:latin typeface="Calibri" pitchFamily="18"/>
        <a:ea typeface="Microsoft YaHei" pitchFamily="2"/>
        <a:cs typeface="Lucida Sans" pitchFamily="2"/>
      </a:defRPr>
    </a:lvl3pPr>
    <a:lvl4pPr marL="1371599" marR="0" lvl="3" indent="0" algn="l" rtl="0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ln>
          <a:noFill/>
        </a:ln>
        <a:solidFill>
          <a:srgbClr val="000000"/>
        </a:solidFill>
        <a:highlight>
          <a:scrgbClr r="0" g="0" b="0">
            <a:alpha val="0"/>
          </a:scrgbClr>
        </a:highlight>
        <a:latin typeface="Calibri" pitchFamily="18"/>
        <a:ea typeface="Microsoft YaHei" pitchFamily="2"/>
        <a:cs typeface="Lucida Sans" pitchFamily="2"/>
      </a:defRPr>
    </a:lvl4pPr>
    <a:lvl5pPr marL="1828800" marR="0" lvl="4" indent="0" algn="l" rtl="0" hangingPunct="1">
      <a:lnSpc>
        <a:spcPct val="100000"/>
      </a:lnSpc>
      <a:spcBef>
        <a:spcPts val="0"/>
      </a:spcBef>
      <a:spcAft>
        <a:spcPts val="0"/>
      </a:spcAft>
      <a:buNone/>
      <a:tabLst/>
      <a:defRPr lang="ru-RU" sz="1200" b="0" i="0" u="none" strike="noStrike" kern="1200" cap="none" spc="0" baseline="0">
        <a:ln>
          <a:noFill/>
        </a:ln>
        <a:solidFill>
          <a:srgbClr val="000000"/>
        </a:solidFill>
        <a:highlight>
          <a:scrgbClr r="0" g="0" b="0">
            <a:alpha val="0"/>
          </a:scrgbClr>
        </a:highlight>
        <a:latin typeface="Calibri" pitchFamily="18"/>
        <a:ea typeface="Microsoft YaHei" pitchFamily="2"/>
        <a:cs typeface="Lucida Sans" pitchFamily="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8075" y="812800"/>
            <a:ext cx="5343525" cy="4008438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040"/>
          </a:xfrm>
        </p:spPr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  <p:sp>
        <p:nvSpPr>
          <p:cNvPr id="4" name="Номер слайда 3"/>
          <p:cNvSpPr txBox="1"/>
          <p:nvPr/>
        </p:nvSpPr>
        <p:spPr>
          <a:xfrm>
            <a:off x="3884759" y="868536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0"/>
          <a:lstStyle/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50C46E5A-2C8F-485A-83BD-054A25AD79C9}" type="slidenum">
              <a:t>10</a:t>
            </a:fld>
            <a:endParaRPr lang="uk-UA" sz="12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Calibri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  <p:sp>
        <p:nvSpPr>
          <p:cNvPr id="4" name="Номер слайда 3"/>
          <p:cNvSpPr txBox="1"/>
          <p:nvPr/>
        </p:nvSpPr>
        <p:spPr>
          <a:xfrm>
            <a:off x="3884759" y="868536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0"/>
          <a:lstStyle/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116D6C2A-32F6-4C90-ADC5-7353E5D83485}" type="slidenum">
              <a:t>13</a:t>
            </a:fld>
            <a:endParaRPr lang="uk-UA" sz="12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Calibri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  <p:sp>
        <p:nvSpPr>
          <p:cNvPr id="4" name="Номер слайда 3"/>
          <p:cNvSpPr txBox="1"/>
          <p:nvPr/>
        </p:nvSpPr>
        <p:spPr>
          <a:xfrm>
            <a:off x="3884759" y="868536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0"/>
          <a:lstStyle/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4F8B64D7-3F55-4FB4-80F9-15F2170EDB43}" type="slidenum">
              <a:t>16</a:t>
            </a:fld>
            <a:endParaRPr lang="uk-UA" sz="12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Calibri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  <p:sp>
        <p:nvSpPr>
          <p:cNvPr id="4" name="Номер слайда 3"/>
          <p:cNvSpPr txBox="1"/>
          <p:nvPr/>
        </p:nvSpPr>
        <p:spPr>
          <a:xfrm>
            <a:off x="3884759" y="868536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0"/>
          <a:lstStyle/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C299BFD4-794A-465C-A951-372A51CF1BD7}" type="slidenum">
              <a:t>17</a:t>
            </a:fld>
            <a:endParaRPr lang="uk-UA" sz="12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Calibri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  <p:sp>
        <p:nvSpPr>
          <p:cNvPr id="4" name="Номер слайда 3"/>
          <p:cNvSpPr txBox="1"/>
          <p:nvPr/>
        </p:nvSpPr>
        <p:spPr>
          <a:xfrm>
            <a:off x="3884759" y="868536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0"/>
          <a:lstStyle/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D2A2E812-2095-42B5-882A-EC28D39774AD}" type="slidenum">
              <a:t>3</a:t>
            </a:fld>
            <a:endParaRPr lang="uk-UA" sz="12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Calibri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 lIns="0" tIns="0" rIns="0" bIns="0"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  <p:sp>
        <p:nvSpPr>
          <p:cNvPr id="4" name="Номер слайда 3"/>
          <p:cNvSpPr txBox="1"/>
          <p:nvPr/>
        </p:nvSpPr>
        <p:spPr>
          <a:xfrm>
            <a:off x="3884759" y="868536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0"/>
          <a:lstStyle/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2DD89B0F-2C36-44A1-9F9E-A86AA51691B7}" type="slidenum">
              <a:t>8</a:t>
            </a:fld>
            <a:endParaRPr lang="uk-UA" sz="12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Calibri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2"/>
          <p:cNvSpPr txBox="1">
            <a:spLocks noGrp="1"/>
          </p:cNvSpPr>
          <p:nvPr>
            <p:ph type="dt" idx="1"/>
          </p:nvPr>
        </p:nvSpPr>
        <p:spPr>
          <a:ln/>
        </p:spPr>
        <p:txBody>
          <a:bodyPr vert="horz" wrap="square" lIns="91440" tIns="45720" rIns="91440" bIns="45720" anchor="t" anchorCtr="0"/>
          <a:lstStyle/>
          <a:p>
            <a:pPr lvl="0"/>
            <a:fld id="{035669A0-FCE1-4C9A-9DA0-FB90D0B1FFF2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4E67C8"/>
          </a:solidFill>
          <a:ln w="15840">
            <a:solidFill>
              <a:srgbClr val="1C2B68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216000" indent="-216000" hangingPunct="0"/>
            <a:endParaRPr lang="uk-UA" sz="2000">
              <a:latin typeface="Liberation Sans" pitchFamily="18"/>
            </a:endParaRPr>
          </a:p>
        </p:txBody>
      </p:sp>
      <p:sp>
        <p:nvSpPr>
          <p:cNvPr id="4" name="Номер слайда 3"/>
          <p:cNvSpPr txBox="1"/>
          <p:nvPr/>
        </p:nvSpPr>
        <p:spPr>
          <a:xfrm>
            <a:off x="3884759" y="868536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0"/>
          <a:lstStyle/>
          <a:p>
            <a: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BA7E3BFE-3E9D-4E5E-A4DC-E4E2488D7453}" type="slidenum">
              <a:t>9</a:t>
            </a:fld>
            <a:endParaRPr lang="uk-UA" sz="12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Calibri" pitchFamily="18"/>
              <a:ea typeface="Microsoft YaHei" pitchFamily="2"/>
              <a:cs typeface="Lucida Sans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2B6A5A-C152-47BA-82DA-6EF1BB849CD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C5E16D-33E4-4258-A607-C400CDA04BE6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74E6D66-CA6E-41BA-BC2F-C2741A9F183B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435DA2-6DC5-4BD3-89AD-9876F435468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2434FCFF-6D51-441A-A59B-E5B3F4AA3E5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DDA58D5-1468-4974-B03D-8D01045BC5ED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 txBox="1">
            <a:spLocks noGrp="1"/>
          </p:cNvSpPr>
          <p:nvPr>
            <p:ph type="subTitle" idx="1"/>
          </p:nvPr>
        </p:nvSpPr>
        <p:spPr>
          <a:xfrm>
            <a:off x="1473839" y="5052600"/>
            <a:ext cx="5636880" cy="881999"/>
          </a:xfrm>
        </p:spPr>
        <p:txBody>
          <a:bodyPr/>
          <a:lstStyle>
            <a:lvl1pPr marL="0" indent="0">
              <a:buNone/>
              <a:defRPr>
                <a:ln>
                  <a:noFill/>
                </a:ln>
                <a:solidFill>
                  <a:srgbClr val="212745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1pPr>
          </a:lstStyle>
          <a:p>
            <a:pPr lvl="0"/>
            <a:r>
              <a:rPr lang="ru-RU"/>
              <a:t>Образец подзаголовка</a:t>
            </a:r>
          </a:p>
        </p:txBody>
      </p:sp>
      <p:sp>
        <p:nvSpPr>
          <p:cNvPr id="7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BFA9AF6-FA5D-48F0-832A-560FAD220014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8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uk-UA"/>
          </a:p>
        </p:txBody>
      </p:sp>
      <p:sp>
        <p:nvSpPr>
          <p:cNvPr id="9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A2311CF-C1E9-4531-BA20-F57D41C8C445}" type="slidenum">
              <a:t>‹#›</a:t>
            </a:fld>
            <a:endParaRPr lang="uk-UA"/>
          </a:p>
        </p:txBody>
      </p:sp>
      <p:sp>
        <p:nvSpPr>
          <p:cNvPr id="10" name="Title 1"/>
          <p:cNvSpPr txBox="1">
            <a:spLocks noGrp="1"/>
          </p:cNvSpPr>
          <p:nvPr>
            <p:ph type="ctrTitle"/>
          </p:nvPr>
        </p:nvSpPr>
        <p:spPr>
          <a:xfrm>
            <a:off x="817560" y="3132359"/>
            <a:ext cx="7175519" cy="1793160"/>
          </a:xfrm>
        </p:spPr>
        <p:txBody>
          <a:bodyPr/>
          <a:lstStyle>
            <a:lvl1pPr marL="640080" indent="-457200" algn="l">
              <a:defRPr sz="5400"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1" name="Текст 10"/>
          <p:cNvSpPr txBox="1">
            <a:spLocks noGrp="1"/>
          </p:cNvSpPr>
          <p:nvPr>
            <p:ph type="body" idx="4294967295"/>
          </p:nvPr>
        </p:nvSpPr>
        <p:spPr>
          <a:xfrm>
            <a:off x="457200" y="1604520"/>
            <a:ext cx="8229240" cy="3977279"/>
          </a:xfrm>
        </p:spPr>
        <p:txBody>
          <a:bodyPr lIns="0" tIns="0" rIns="0" bIns="0"/>
          <a:lstStyle>
            <a:lvl1pPr hangingPunct="0">
              <a:spcBef>
                <a:spcPts val="1417"/>
              </a:spcBef>
              <a:spcAft>
                <a:spcPts val="0"/>
              </a:spcAft>
              <a:defRPr lang="uk-UA" sz="320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</a:defRPr>
            </a:lvl1pPr>
          </a:lstStyle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817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7A1C99C-3D8E-42CE-AFAF-1163218364E7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uk-UA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BD94087-EA98-467D-BDC7-F13F7AF2EC24}" type="slidenum">
              <a:t>‹#›</a:t>
            </a:fld>
            <a:endParaRPr lang="uk-UA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 idx="4294967295"/>
          </p:nvPr>
        </p:nvSpPr>
        <p:spPr>
          <a:xfrm>
            <a:off x="457200" y="273600"/>
            <a:ext cx="8229240" cy="1144800"/>
          </a:xfrm>
        </p:spPr>
        <p:txBody>
          <a:bodyPr lIns="0" tIns="0" rIns="0" bIns="0" anchor="ctr"/>
          <a:lstStyle>
            <a:lvl1pPr algn="ctr" hangingPunct="0">
              <a:defRPr lang="uk-UA" sz="4400" b="0">
                <a:latin typeface="Liberation Sans" pitchFamily="18"/>
              </a:defRPr>
            </a:lvl1pPr>
          </a:lstStyle>
          <a:p>
            <a:endParaRPr lang="uk-UA"/>
          </a:p>
        </p:txBody>
      </p:sp>
      <p:sp>
        <p:nvSpPr>
          <p:cNvPr id="6" name="Текст 5"/>
          <p:cNvSpPr txBox="1">
            <a:spLocks noGrp="1"/>
          </p:cNvSpPr>
          <p:nvPr>
            <p:ph type="body" idx="4294967295"/>
          </p:nvPr>
        </p:nvSpPr>
        <p:spPr>
          <a:xfrm>
            <a:off x="457200" y="1604520"/>
            <a:ext cx="8229240" cy="3977279"/>
          </a:xfrm>
        </p:spPr>
        <p:txBody>
          <a:bodyPr lIns="0" tIns="0" rIns="0" bIns="0"/>
          <a:lstStyle>
            <a:lvl1pPr hangingPunct="0">
              <a:spcBef>
                <a:spcPts val="1417"/>
              </a:spcBef>
              <a:spcAft>
                <a:spcPts val="0"/>
              </a:spcAft>
              <a:defRPr lang="uk-UA" sz="320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</a:defRPr>
            </a:lvl1pPr>
          </a:lstStyle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466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E31BB0F-8C51-43DA-A94C-E6F96A30D8E9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3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uk-UA"/>
          </a:p>
        </p:txBody>
      </p:sp>
      <p:sp>
        <p:nvSpPr>
          <p:cNvPr id="4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97E884B-DEFC-412A-873C-C716718EEE59}" type="slidenum">
              <a:t>‹#›</a:t>
            </a:fld>
            <a:endParaRPr lang="uk-UA"/>
          </a:p>
        </p:txBody>
      </p:sp>
      <p:sp>
        <p:nvSpPr>
          <p:cNvPr id="5" name="Title 7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" name="Content Placeholder 9"/>
          <p:cNvSpPr txBox="1">
            <a:spLocks noGrp="1"/>
          </p:cNvSpPr>
          <p:nvPr>
            <p:ph type="title" idx="4294967295"/>
          </p:nvPr>
        </p:nvSpPr>
        <p:spPr>
          <a:xfrm>
            <a:off x="1143000" y="731519"/>
            <a:ext cx="6400799" cy="3474720"/>
          </a:xfrm>
        </p:spPr>
        <p:txBody>
          <a:bodyPr/>
          <a:lstStyle>
            <a:lvl1pPr marL="228600" indent="-182880" algn="l">
              <a:spcBef>
                <a:spcPts val="499"/>
              </a:spcBef>
              <a:spcAft>
                <a:spcPts val="300"/>
              </a:spcAft>
              <a:buSzPct val="130000"/>
              <a:defRPr sz="2200" b="0">
                <a:solidFill>
                  <a:srgbClr val="404040"/>
                </a:solidFill>
              </a:defRPr>
            </a:lvl1pPr>
            <a:lvl2pPr marL="548640" marR="0" lvl="1" indent="-182880" algn="l" rtl="0" hangingPunct="1">
              <a:lnSpc>
                <a:spcPct val="100000"/>
              </a:lnSpc>
              <a:spcBef>
                <a:spcPts val="499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20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2pPr>
            <a:lvl3pPr marL="822960" marR="0" lvl="2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8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3pPr>
            <a:lvl4pPr marL="1097280" marR="0" lvl="3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6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4pPr>
            <a:lvl5pPr marL="1389960" marR="0" lvl="4" indent="-182880" algn="l" rtl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4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Объект 6"/>
          <p:cNvSpPr txBox="1">
            <a:spLocks noGrp="1"/>
          </p:cNvSpPr>
          <p:nvPr>
            <p:ph idx="1"/>
          </p:nvPr>
        </p:nvSpPr>
        <p:spPr>
          <a:xfrm>
            <a:off x="457200" y="1604520"/>
            <a:ext cx="8229240" cy="3977279"/>
          </a:xfrm>
        </p:spPr>
        <p:txBody>
          <a:bodyPr lIns="0" tIns="0" rIns="0" bIns="0"/>
          <a:lstStyle>
            <a:lvl1pPr hangingPunct="0">
              <a:spcBef>
                <a:spcPts val="1417"/>
              </a:spcBef>
              <a:spcAft>
                <a:spcPts val="0"/>
              </a:spcAft>
              <a:defRPr lang="uk-UA" sz="320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</a:defRPr>
            </a:lvl1pPr>
          </a:lstStyle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91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E638BD-409E-4339-82BB-D95D26995F98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uk-UA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8EF027A-1BAE-416C-A11A-4C35414F2EE5}" type="slidenum">
              <a:t>‹#›</a:t>
            </a:fld>
            <a:endParaRPr lang="uk-UA"/>
          </a:p>
        </p:txBody>
      </p:sp>
      <p:sp>
        <p:nvSpPr>
          <p:cNvPr id="6" name="Текст 5"/>
          <p:cNvSpPr txBox="1">
            <a:spLocks noGrp="1"/>
          </p:cNvSpPr>
          <p:nvPr>
            <p:ph type="body" idx="4294967295"/>
          </p:nvPr>
        </p:nvSpPr>
        <p:spPr>
          <a:xfrm>
            <a:off x="457200" y="1604520"/>
            <a:ext cx="8229240" cy="3977279"/>
          </a:xfrm>
        </p:spPr>
        <p:txBody>
          <a:bodyPr lIns="0" tIns="0" rIns="0" bIns="0"/>
          <a:lstStyle>
            <a:lvl1pPr hangingPunct="0">
              <a:spcBef>
                <a:spcPts val="1417"/>
              </a:spcBef>
              <a:spcAft>
                <a:spcPts val="0"/>
              </a:spcAft>
              <a:defRPr lang="uk-UA" sz="320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</a:defRPr>
            </a:lvl1pPr>
          </a:lstStyle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700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 noGrp="1"/>
          </p:cNvSpPr>
          <p:nvPr>
            <p:ph type="body" idx="1"/>
          </p:nvPr>
        </p:nvSpPr>
        <p:spPr>
          <a:xfrm>
            <a:off x="1143000" y="731519"/>
            <a:ext cx="3346560" cy="639720"/>
          </a:xfrm>
        </p:spPr>
        <p:txBody>
          <a:bodyPr anchor="b" anchorCtr="1"/>
          <a:lstStyle>
            <a:lvl1pPr marL="0" indent="0" algn="ctr">
              <a:spcBef>
                <a:spcPts val="601"/>
              </a:spcBef>
              <a:defRPr sz="24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Content Placeholder 3"/>
          <p:cNvSpPr txBox="1">
            <a:spLocks noGrp="1"/>
          </p:cNvSpPr>
          <p:nvPr>
            <p:ph type="title"/>
          </p:nvPr>
        </p:nvSpPr>
        <p:spPr>
          <a:xfrm>
            <a:off x="1156320" y="1400400"/>
            <a:ext cx="3346560" cy="2743199"/>
          </a:xfrm>
        </p:spPr>
        <p:txBody>
          <a:bodyPr/>
          <a:lstStyle>
            <a:lvl1pPr marL="228600" indent="-182880" algn="l">
              <a:spcBef>
                <a:spcPts val="400"/>
              </a:spcBef>
              <a:spcAft>
                <a:spcPts val="300"/>
              </a:spcAft>
              <a:buSzPct val="130000"/>
              <a:defRPr sz="1800" b="0">
                <a:solidFill>
                  <a:srgbClr val="404040"/>
                </a:solidFill>
              </a:defRPr>
            </a:lvl1pPr>
            <a:lvl2pPr marL="548640" marR="0" lvl="1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8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2pPr>
            <a:lvl3pPr marL="822960" marR="0" lvl="2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6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3pPr>
            <a:lvl4pPr marL="1097280" marR="0" lvl="3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6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4pPr>
            <a:lvl5pPr marL="1389960" marR="0" lvl="4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6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Text Placeholder 4"/>
          <p:cNvSpPr txBox="1">
            <a:spLocks noGrp="1"/>
          </p:cNvSpPr>
          <p:nvPr>
            <p:ph type="body" idx="3"/>
          </p:nvPr>
        </p:nvSpPr>
        <p:spPr>
          <a:xfrm>
            <a:off x="4647240" y="731519"/>
            <a:ext cx="3346560" cy="639720"/>
          </a:xfrm>
        </p:spPr>
        <p:txBody>
          <a:bodyPr anchor="b" anchorCtr="1"/>
          <a:lstStyle>
            <a:lvl1pPr marL="0" indent="0" algn="ctr">
              <a:spcBef>
                <a:spcPts val="601"/>
              </a:spcBef>
              <a:buNone/>
              <a:defRPr sz="2400" b="1">
                <a:solidFill>
                  <a:srgbClr val="000000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Content Placeholder 5"/>
          <p:cNvSpPr txBox="1">
            <a:spLocks noGrp="1"/>
          </p:cNvSpPr>
          <p:nvPr>
            <p:ph type="title" idx="4294967295"/>
          </p:nvPr>
        </p:nvSpPr>
        <p:spPr>
          <a:xfrm>
            <a:off x="4645080" y="1398960"/>
            <a:ext cx="3346560" cy="2743199"/>
          </a:xfrm>
        </p:spPr>
        <p:txBody>
          <a:bodyPr/>
          <a:lstStyle>
            <a:lvl1pPr marL="228600" indent="-182880" algn="l">
              <a:spcBef>
                <a:spcPts val="400"/>
              </a:spcBef>
              <a:spcAft>
                <a:spcPts val="300"/>
              </a:spcAft>
              <a:buSzPct val="130000"/>
              <a:defRPr sz="1800" b="0">
                <a:solidFill>
                  <a:srgbClr val="404040"/>
                </a:solidFill>
              </a:defRPr>
            </a:lvl1pPr>
            <a:lvl2pPr marL="548640" marR="0" lvl="1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8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2pPr>
            <a:lvl3pPr marL="822960" marR="0" lvl="2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6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3pPr>
            <a:lvl4pPr marL="1097280" marR="0" lvl="3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6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4pPr>
            <a:lvl5pPr marL="1389960" marR="0" lvl="4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6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D9F765-9062-43A4-8B25-DCB45E281760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7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uk-UA"/>
          </a:p>
        </p:txBody>
      </p:sp>
      <p:sp>
        <p:nvSpPr>
          <p:cNvPr id="8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230F67A-1C5D-44C5-8FF9-B7054EDB932A}" type="slidenum">
              <a:t>‹#›</a:t>
            </a:fld>
            <a:endParaRPr lang="uk-UA"/>
          </a:p>
        </p:txBody>
      </p:sp>
      <p:sp>
        <p:nvSpPr>
          <p:cNvPr id="9" name="Title 9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9553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BE19AB0-865C-4D41-AD3F-03AB17EC7808}" type="datetime1">
              <a:rPr lang="uk-UA"/>
              <a:pPr lvl="0"/>
              <a:t>18.03.2025</a:t>
            </a:fld>
            <a:endParaRPr lang="uk-UA"/>
          </a:p>
        </p:txBody>
      </p:sp>
      <p:sp>
        <p:nvSpPr>
          <p:cNvPr id="3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uk-UA"/>
          </a:p>
        </p:txBody>
      </p:sp>
      <p:sp>
        <p:nvSpPr>
          <p:cNvPr id="4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2A91D90-CF11-4B36-ACA1-A204B2F8F175}" type="slidenum">
              <a:t>‹#›</a:t>
            </a:fld>
            <a:endParaRPr lang="uk-UA"/>
          </a:p>
        </p:txBody>
      </p:sp>
      <p:sp>
        <p:nvSpPr>
          <p:cNvPr id="5" name="Title 7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" name="Content Placeholder 8"/>
          <p:cNvSpPr txBox="1">
            <a:spLocks noGrp="1"/>
          </p:cNvSpPr>
          <p:nvPr>
            <p:ph type="title" idx="4294967295"/>
          </p:nvPr>
        </p:nvSpPr>
        <p:spPr>
          <a:xfrm>
            <a:off x="1143000" y="731519"/>
            <a:ext cx="3346560" cy="3474720"/>
          </a:xfrm>
        </p:spPr>
        <p:txBody>
          <a:bodyPr/>
          <a:lstStyle>
            <a:lvl1pPr marL="228600" indent="-182880" algn="l">
              <a:spcBef>
                <a:spcPts val="499"/>
              </a:spcBef>
              <a:spcAft>
                <a:spcPts val="300"/>
              </a:spcAft>
              <a:buSzPct val="130000"/>
              <a:defRPr sz="2200" b="0">
                <a:solidFill>
                  <a:srgbClr val="404040"/>
                </a:solidFill>
              </a:defRPr>
            </a:lvl1pPr>
            <a:lvl2pPr marL="548640" marR="0" lvl="1" indent="-182880" algn="l" rtl="0" hangingPunct="1">
              <a:lnSpc>
                <a:spcPct val="100000"/>
              </a:lnSpc>
              <a:spcBef>
                <a:spcPts val="499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20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2pPr>
            <a:lvl3pPr marL="822960" marR="0" lvl="2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8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3pPr>
            <a:lvl4pPr marL="1097280" marR="0" lvl="3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6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4pPr>
            <a:lvl5pPr marL="1389960" marR="0" lvl="4" indent="-182880" algn="l" rtl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4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Content Placeholder 10"/>
          <p:cNvSpPr txBox="1">
            <a:spLocks noGrp="1"/>
          </p:cNvSpPr>
          <p:nvPr>
            <p:ph type="title" idx="4294967295"/>
          </p:nvPr>
        </p:nvSpPr>
        <p:spPr>
          <a:xfrm>
            <a:off x="4645080" y="731519"/>
            <a:ext cx="3346560" cy="3474720"/>
          </a:xfrm>
        </p:spPr>
        <p:txBody>
          <a:bodyPr/>
          <a:lstStyle>
            <a:lvl1pPr marL="228600" indent="-182880" algn="l">
              <a:spcBef>
                <a:spcPts val="499"/>
              </a:spcBef>
              <a:spcAft>
                <a:spcPts val="300"/>
              </a:spcAft>
              <a:buSzPct val="130000"/>
              <a:defRPr sz="2200" b="0">
                <a:solidFill>
                  <a:srgbClr val="404040"/>
                </a:solidFill>
              </a:defRPr>
            </a:lvl1pPr>
            <a:lvl2pPr marL="548640" marR="0" lvl="1" indent="-182880" algn="l" rtl="0" hangingPunct="1">
              <a:lnSpc>
                <a:spcPct val="100000"/>
              </a:lnSpc>
              <a:spcBef>
                <a:spcPts val="499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20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2pPr>
            <a:lvl3pPr marL="822960" marR="0" lvl="2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8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3pPr>
            <a:lvl4pPr marL="1097280" marR="0" lvl="3" indent="-182880" algn="l" rtl="0" hangingPunct="1">
              <a:lnSpc>
                <a:spcPct val="100000"/>
              </a:lnSpc>
              <a:spcBef>
                <a:spcPts val="4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6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4pPr>
            <a:lvl5pPr marL="1389960" marR="0" lvl="4" indent="-182880" algn="l" rtl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  <a:tabLst/>
              <a:defRPr lang="ru-RU" sz="1400" b="0" i="0" u="none" strike="noStrike" kern="1200" cap="none" spc="0" baseline="0">
                <a:ln>
                  <a:noFill/>
                </a:ln>
                <a:solidFill>
                  <a:srgbClr val="404040"/>
                </a:solidFill>
                <a:highlight>
                  <a:scrgbClr r="0" g="0" b="0">
                    <a:alpha val="0"/>
                  </a:scrgbClr>
                </a:highlight>
                <a:latin typeface="Trebuchet MS" pitchFamily="18"/>
                <a:ea typeface="Microsoft YaHei" pitchFamily="2"/>
                <a:cs typeface="Lucida Sans" pitchFamily="2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Объект 7"/>
          <p:cNvSpPr txBox="1">
            <a:spLocks noGrp="1"/>
          </p:cNvSpPr>
          <p:nvPr>
            <p:ph idx="1"/>
          </p:nvPr>
        </p:nvSpPr>
        <p:spPr>
          <a:xfrm>
            <a:off x="457200" y="1604520"/>
            <a:ext cx="8229240" cy="3977279"/>
          </a:xfrm>
        </p:spPr>
        <p:txBody>
          <a:bodyPr lIns="0" tIns="0" rIns="0" bIns="0"/>
          <a:lstStyle>
            <a:lvl1pPr hangingPunct="0">
              <a:spcBef>
                <a:spcPts val="1417"/>
              </a:spcBef>
              <a:spcAft>
                <a:spcPts val="0"/>
              </a:spcAft>
              <a:defRPr lang="uk-UA" sz="3200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</a:defRPr>
            </a:lvl1pPr>
          </a:lstStyle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1620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2B6A5A-C152-47BA-82DA-6EF1BB849CD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C5E16D-33E4-4258-A607-C400CDA04BE6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3BD9208-D1D6-4597-AD13-803A19CB3557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7EC63F8-CD69-479D-8ABE-3B11760B913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2B6A5A-C152-47BA-82DA-6EF1BB849CD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C5E16D-33E4-4258-A607-C400CDA04BE6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2B6A5A-C152-47BA-82DA-6EF1BB849CD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C5E16D-33E4-4258-A607-C400CDA04BE6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2B6A5A-C152-47BA-82DA-6EF1BB849CD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C5E16D-33E4-4258-A607-C400CDA04BE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2B6A5A-C152-47BA-82DA-6EF1BB849CD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C5E16D-33E4-4258-A607-C400CDA04BE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2B6A5A-C152-47BA-82DA-6EF1BB849CD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C5E16D-33E4-4258-A607-C400CDA04BE6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A2B6A5A-C152-47BA-82DA-6EF1BB849CD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C5E16D-33E4-4258-A607-C400CDA04BE6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fld id="{CA2B6A5A-C152-47BA-82DA-6EF1BB849CDD}" type="datetime1">
              <a:rPr lang="uk-UA" smtClean="0"/>
              <a:pPr lvl="0"/>
              <a:t>18.03.2025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fld id="{BEC5E16D-33E4-4258-A607-C400CDA04BE6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.jp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3348000" y="1484639"/>
            <a:ext cx="5288760" cy="2088360"/>
          </a:xfrm>
        </p:spPr>
        <p:txBody>
          <a:bodyPr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>
              <a:spcBef>
                <a:spcPts val="499"/>
              </a:spcBef>
              <a:spcAft>
                <a:spcPts val="300"/>
              </a:spcAft>
              <a:buNone/>
            </a:pPr>
            <a:r>
              <a:rPr lang="uk-UA" sz="2200" b="1" i="1">
                <a:solidFill>
                  <a:srgbClr val="191D34"/>
                </a:solidFill>
              </a:rPr>
              <a:t>вчителя географії</a:t>
            </a:r>
          </a:p>
          <a:p>
            <a:pPr lvl="0">
              <a:spcBef>
                <a:spcPts val="499"/>
              </a:spcBef>
              <a:spcAft>
                <a:spcPts val="300"/>
              </a:spcAft>
              <a:buNone/>
            </a:pPr>
            <a:r>
              <a:rPr lang="uk-UA" sz="2200" b="1" i="1">
                <a:solidFill>
                  <a:srgbClr val="191D34"/>
                </a:solidFill>
              </a:rPr>
              <a:t>Яготинського ліцею №1</a:t>
            </a:r>
          </a:p>
          <a:p>
            <a:pPr lvl="0">
              <a:spcBef>
                <a:spcPts val="499"/>
              </a:spcBef>
              <a:spcAft>
                <a:spcPts val="300"/>
              </a:spcAft>
              <a:buNone/>
            </a:pPr>
            <a:r>
              <a:rPr lang="uk-UA" sz="2200" b="1" i="1">
                <a:solidFill>
                  <a:srgbClr val="191D34"/>
                </a:solidFill>
              </a:rPr>
              <a:t>Яготинської міської ради</a:t>
            </a:r>
          </a:p>
          <a:p>
            <a:pPr lvl="0">
              <a:spcBef>
                <a:spcPts val="499"/>
              </a:spcBef>
              <a:spcAft>
                <a:spcPts val="300"/>
              </a:spcAft>
              <a:buNone/>
            </a:pPr>
            <a:r>
              <a:rPr lang="uk-UA" sz="2200" b="1" i="1">
                <a:solidFill>
                  <a:srgbClr val="191D34"/>
                </a:solidFill>
              </a:rPr>
              <a:t>Шевченко Любов Миколаївни</a:t>
            </a:r>
          </a:p>
        </p:txBody>
      </p:sp>
      <p:sp>
        <p:nvSpPr>
          <p:cNvPr id="3" name="Заголовок 1"/>
          <p:cNvSpPr txBox="1">
            <a:spLocks noGrp="1"/>
          </p:cNvSpPr>
          <p:nvPr>
            <p:ph type="ctrTitle"/>
          </p:nvPr>
        </p:nvSpPr>
        <p:spPr>
          <a:xfrm>
            <a:off x="3276000" y="0"/>
            <a:ext cx="5760720" cy="908640"/>
          </a:xfrm>
          <a:blipFill>
            <a:blip r:embed="rId3"/>
            <a:tile sx="100002" sy="100002" algn="tl"/>
          </a:blipFill>
          <a:ln w="57240">
            <a:solidFill>
              <a:srgbClr val="FF8021"/>
            </a:solidFill>
            <a:prstDash val="solid"/>
          </a:ln>
          <a:effectLst>
            <a:outerShdw dist="50760" dir="5400000" algn="tl">
              <a:srgbClr val="000000">
                <a:alpha val="20000"/>
              </a:srgbClr>
            </a:outerShdw>
          </a:effectLst>
        </p:spPr>
        <p:txBody>
          <a:bodyPr anchorCtr="1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ctr">
              <a:buSzPct val="128000"/>
              <a:buFont typeface="Georgia" pitchFamily="18"/>
              <a:buChar char="*"/>
            </a:pPr>
            <a:r>
              <a:rPr lang="uk-UA" i="1">
                <a:solidFill>
                  <a:srgbClr val="073C65"/>
                </a:solidFill>
              </a:rPr>
              <a:t>Портфоліо</a:t>
            </a:r>
          </a:p>
        </p:txBody>
      </p:sp>
      <p:sp>
        <p:nvSpPr>
          <p:cNvPr id="4" name="Прямоугольник 5"/>
          <p:cNvSpPr/>
          <p:nvPr/>
        </p:nvSpPr>
        <p:spPr>
          <a:xfrm>
            <a:off x="258759" y="3470269"/>
            <a:ext cx="2498760" cy="2836080"/>
          </a:xfrm>
          <a:prstGeom prst="rect">
            <a:avLst/>
          </a:prstGeom>
          <a:noFill/>
          <a:ln w="9360">
            <a:solidFill>
              <a:srgbClr val="191D34"/>
            </a:solidFill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0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«Усе життя є навчання  і кожен в ньому учитель і вічний учень.»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0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                                                                 </a:t>
            </a:r>
            <a:r>
              <a:rPr lang="ru-RU" sz="2000" b="1" i="1" u="none" strike="noStrike" kern="1200" cap="none" spc="0" baseline="0">
                <a:ln>
                  <a:noFill/>
                </a:ln>
                <a:solidFill>
                  <a:srgbClr val="002060"/>
                </a:solidFill>
                <a:latin typeface="Trebuchet MS" pitchFamily="18"/>
                <a:ea typeface="Microsoft YaHei" pitchFamily="2"/>
                <a:cs typeface="Lucida Sans" pitchFamily="2"/>
              </a:rPr>
              <a:t>Абрахам Маслоу, амер. психолог</a:t>
            </a: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879" y="48476"/>
            <a:ext cx="2972520" cy="6797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276000" y="3645000"/>
            <a:ext cx="5400720" cy="32011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 flipH="1">
            <a:off x="13140951" y="1916832"/>
            <a:ext cx="45719" cy="793967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1800" b="0" i="0" u="none" strike="noStrike" kern="1200" cap="none" dirty="0">
                <a:ln>
                  <a:noFill/>
                </a:ln>
                <a:latin typeface="Liberation Sans" pitchFamily="18"/>
                <a:ea typeface="Microsoft YaHei" pitchFamily="2"/>
                <a:cs typeface="Lucida Sans" pitchFamily="2"/>
              </a:rPr>
              <a:t>https://meet.google.com/ocu-gtdu-jex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040" y="-32760"/>
            <a:ext cx="9144000" cy="6559560"/>
          </a:xfrm>
          <a:prstGeom prst="rect">
            <a:avLst/>
          </a:prstGeom>
          <a:solidFill>
            <a:srgbClr val="DFF5EF"/>
          </a:solidFill>
          <a:ln>
            <a:noFill/>
          </a:ln>
        </p:spPr>
      </p:pic>
      <p:pic>
        <p:nvPicPr>
          <p:cNvPr id="3" name="Picture 7" descr="D:\фото урок\IMG_275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-5040" y="3717000"/>
            <a:ext cx="4361040" cy="2993040"/>
          </a:xfrm>
          <a:prstGeom prst="rect">
            <a:avLst/>
          </a:prstGeom>
          <a:noFill/>
          <a:ln>
            <a:noFill/>
          </a:ln>
          <a:effectLst>
            <a:outerShdw dist="38073" dir="7800820" algn="tl">
              <a:srgbClr val="000000">
                <a:alpha val="40000"/>
              </a:srgbClr>
            </a:outerShdw>
          </a:effectLst>
        </p:spPr>
      </p:pic>
      <p:pic>
        <p:nvPicPr>
          <p:cNvPr id="4" name="Picture 5" descr="G:\ \Фотографії\Ігри патріотів\SAM_033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356000" y="3814920"/>
            <a:ext cx="4680360" cy="2895479"/>
          </a:xfrm>
          <a:prstGeom prst="rect">
            <a:avLst/>
          </a:prstGeom>
          <a:noFill/>
          <a:ln w="190440">
            <a:solidFill>
              <a:srgbClr val="C8C6BD"/>
            </a:solidFill>
            <a:prstDash val="solid"/>
          </a:ln>
          <a:effectLst>
            <a:outerShdw dist="50816" dir="7211880" algn="tl">
              <a:srgbClr val="000000">
                <a:alpha val="4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19224" y="116633"/>
            <a:ext cx="8229240" cy="823602"/>
          </a:xfrm>
        </p:spPr>
        <p:txBody>
          <a:bodyPr/>
          <a:lstStyle/>
          <a:p>
            <a:r>
              <a:rPr lang="uk-UA" sz="4000" b="1" dirty="0" smtClean="0">
                <a:solidFill>
                  <a:schemeClr val="bg2">
                    <a:lumMod val="50000"/>
                  </a:schemeClr>
                </a:solidFill>
              </a:rPr>
              <a:t>Досліджуємо, моделюємо</a:t>
            </a:r>
            <a:endParaRPr lang="uk-UA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267744" y="2924943"/>
            <a:ext cx="4248472" cy="2088233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808" y="940234"/>
            <a:ext cx="3049680" cy="3280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311" y="3689648"/>
            <a:ext cx="2275180" cy="316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448" y="4258487"/>
            <a:ext cx="360040" cy="440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846" y="940234"/>
            <a:ext cx="2952328" cy="3280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41" y="940234"/>
            <a:ext cx="3583318" cy="306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689649"/>
            <a:ext cx="2843807" cy="34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89649"/>
            <a:ext cx="4083000" cy="3168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006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424935" cy="108012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Презентуємо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052736"/>
            <a:ext cx="244827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255187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483" y="1075454"/>
            <a:ext cx="5904656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074" y="2996952"/>
            <a:ext cx="590238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074" y="4077073"/>
            <a:ext cx="5910065" cy="25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9389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0800000" flipV="1">
            <a:off x="179640" y="-38521"/>
            <a:ext cx="8785080" cy="1494360"/>
          </a:xfrm>
          <a:prstGeom prst="rect">
            <a:avLst/>
          </a:prstGeom>
          <a:blipFill>
            <a:blip r:embed="rId3"/>
            <a:tile sx="100002" sy="100002" algn="tl"/>
          </a:blipFill>
          <a:ln>
            <a:noFill/>
            <a:prstDash val="solid"/>
          </a:ln>
        </p:spPr>
        <p:txBody>
          <a:bodyPr vert="horz" wrap="square" lIns="91440" tIns="45720" rIns="91440" bIns="4572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3600" b="1" i="0" u="none" strike="noStrike" kern="1200" cap="none" spc="0" baseline="0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Aharoni" pitchFamily="2"/>
              </a:rPr>
              <a:t>Результати роботи</a:t>
            </a:r>
            <a:br>
              <a:rPr lang="uk-UA" sz="3600" b="1" i="0" u="none" strike="noStrike" kern="1200" cap="none" spc="0" baseline="0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Aharoni" pitchFamily="2"/>
              </a:rPr>
            </a:br>
            <a:r>
              <a:rPr lang="uk-UA" sz="2800" b="1" i="1" u="none" strike="noStrike" kern="1200" cap="none" spc="0" baseline="0">
                <a:ln>
                  <a:noFill/>
                </a:ln>
                <a:solidFill>
                  <a:srgbClr val="0D79CA"/>
                </a:solidFill>
                <a:latin typeface="Trebuchet MS" pitchFamily="18"/>
                <a:ea typeface="Microsoft YaHei" pitchFamily="2"/>
                <a:cs typeface="Lucida Sans" pitchFamily="2"/>
              </a:rPr>
              <a:t>Призери олімпіад</a:t>
            </a:r>
            <a:br>
              <a:rPr lang="uk-UA" sz="2800" b="1" i="1" u="none" strike="noStrike" kern="1200" cap="none" spc="0" baseline="0">
                <a:ln>
                  <a:noFill/>
                </a:ln>
                <a:solidFill>
                  <a:srgbClr val="0D79CA"/>
                </a:solidFill>
                <a:latin typeface="Trebuchet MS" pitchFamily="18"/>
                <a:ea typeface="Microsoft YaHei" pitchFamily="2"/>
                <a:cs typeface="Lucida Sans" pitchFamily="2"/>
              </a:rPr>
            </a:br>
            <a:endParaRPr lang="uk-UA" sz="2800" b="1" i="1" u="none" strike="noStrike" kern="1200" cap="none" spc="0" baseline="0">
              <a:ln>
                <a:noFill/>
              </a:ln>
              <a:solidFill>
                <a:srgbClr val="0D79CA"/>
              </a:solidFill>
              <a:latin typeface="Trebuchet MS" pitchFamily="18"/>
              <a:ea typeface="Microsoft YaHei" pitchFamily="2"/>
              <a:cs typeface="Lucida Sans" pitchFamily="2"/>
            </a:endParaRPr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640" y="1018080"/>
            <a:ext cx="8785080" cy="5651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1391" y="-3555775"/>
            <a:ext cx="6126189" cy="8640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6640"/>
            <a:ext cx="9009720" cy="417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6200000">
            <a:off x="3233516" y="4021756"/>
            <a:ext cx="2604960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flipH="1">
            <a:off x="11988824" y="4381740"/>
            <a:ext cx="1836260" cy="2232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7504" y="4195440"/>
            <a:ext cx="2736360" cy="2604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156176" y="4195440"/>
            <a:ext cx="2853544" cy="2638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34920"/>
            <a:ext cx="9036360" cy="65973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1"/>
          <p:cNvSpPr/>
          <p:nvPr/>
        </p:nvSpPr>
        <p:spPr>
          <a:xfrm>
            <a:off x="5220000" y="2036879"/>
            <a:ext cx="2880360" cy="189072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0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1.Сав’юк Микола, 11кл.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0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2.Загородня Верон., 9кл.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0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3.Чепіль Яна, 10кл.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Trebuchet M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4" name="Прямоугольник 2"/>
          <p:cNvSpPr/>
          <p:nvPr/>
        </p:nvSpPr>
        <p:spPr>
          <a:xfrm>
            <a:off x="5056200" y="4190039"/>
            <a:ext cx="2812320" cy="219564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0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1.Бичова Влада, 9кл.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0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2.Вовненко Анна, 11кл.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2000" b="1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Trebuchet MS" pitchFamily="18"/>
              <a:ea typeface="Microsoft YaHei" pitchFamily="2"/>
              <a:cs typeface="Lucida 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000" b="1" i="1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3.Безщасний Денис, 10кл.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Trebuchet M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7195200">
            <a:off x="1763620" y="3098208"/>
            <a:ext cx="3168360" cy="36936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uk-UA" sz="1800" b="0" i="0" u="none" strike="noStrike" kern="1200" cap="none">
              <a:ln>
                <a:noFill/>
              </a:ln>
              <a:latin typeface="Liberation Sans" pitchFamily="18"/>
              <a:ea typeface="Microsoft YaHei" pitchFamily="2"/>
              <a:cs typeface="Lucida Sans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00360" y="2036879"/>
            <a:ext cx="1147320" cy="1737719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18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ІІ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uk-UA" sz="1800" b="1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Trebuchet MS" pitchFamily="18"/>
              <a:ea typeface="Microsoft YaHei" pitchFamily="2"/>
              <a:cs typeface="Lucida 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18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ІІ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uk-UA" sz="1800" b="1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Trebuchet MS" pitchFamily="18"/>
              <a:ea typeface="Microsoft YaHei" pitchFamily="2"/>
              <a:cs typeface="Lucida 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uk-UA" sz="1800" b="1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Trebuchet MS" pitchFamily="18"/>
              <a:ea typeface="Microsoft YaHei" pitchFamily="2"/>
              <a:cs typeface="Lucida 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18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ІІІ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68680" y="4120200"/>
            <a:ext cx="713160" cy="201204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18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ІІ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uk-UA" sz="18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Trebuchet MS" pitchFamily="18"/>
              <a:ea typeface="Microsoft YaHei" pitchFamily="2"/>
              <a:cs typeface="Lucida 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18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ІІІ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uk-UA" sz="1800" b="0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Trebuchet MS" pitchFamily="18"/>
              <a:ea typeface="Microsoft YaHei" pitchFamily="2"/>
              <a:cs typeface="Lucida 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uk-UA" sz="1800" b="1" i="0" u="none" strike="noStrike" kern="1200" cap="none" spc="0" baseline="0">
              <a:ln>
                <a:noFill/>
              </a:ln>
              <a:solidFill>
                <a:srgbClr val="000000"/>
              </a:solidFill>
              <a:latin typeface="Trebuchet MS" pitchFamily="18"/>
              <a:ea typeface="Microsoft YaHei" pitchFamily="2"/>
              <a:cs typeface="Lucida Sans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18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ІІІ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1800" b="0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23640" y="2133000"/>
            <a:ext cx="2808360" cy="1006559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20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ІІ етап Всеукраїнських олІмпіад з географії</a:t>
            </a:r>
          </a:p>
        </p:txBody>
      </p:sp>
      <p:sp>
        <p:nvSpPr>
          <p:cNvPr id="9" name="Прямоугольник 9"/>
          <p:cNvSpPr/>
          <p:nvPr/>
        </p:nvSpPr>
        <p:spPr>
          <a:xfrm rot="10800000" flipV="1">
            <a:off x="1979640" y="4378321"/>
            <a:ext cx="2736360" cy="1006559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2000" b="1" i="0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ІІ етап Всеукраїнських олІмпіад з географії</a:t>
            </a:r>
          </a:p>
        </p:txBody>
      </p:sp>
      <p:sp>
        <p:nvSpPr>
          <p:cNvPr id="10" name="Прямоугольник 10"/>
          <p:cNvSpPr/>
          <p:nvPr/>
        </p:nvSpPr>
        <p:spPr>
          <a:xfrm>
            <a:off x="1979640" y="5582520"/>
            <a:ext cx="2952359" cy="1006559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ru-RU" sz="2000" b="1" i="1" u="none" strike="noStrike" kern="1200" cap="none" spc="0" baseline="0">
                <a:ln>
                  <a:noFill/>
                </a:ln>
                <a:solidFill>
                  <a:srgbClr val="000000"/>
                </a:solidFill>
                <a:latin typeface="Trebuchet MS" pitchFamily="18"/>
                <a:ea typeface="Microsoft YaHei" pitchFamily="2"/>
                <a:cs typeface="Lucida Sans" pitchFamily="2"/>
              </a:rPr>
              <a:t>ІІ етап(обласний) конкурсу-захисту наукових робіт МАН</a:t>
            </a:r>
          </a:p>
        </p:txBody>
      </p:sp>
      <p:pic>
        <p:nvPicPr>
          <p:cNvPr id="11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2844720" y="23759"/>
            <a:ext cx="1763640" cy="20131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67640" y="4725000"/>
            <a:ext cx="8486280" cy="1872360"/>
          </a:xfrm>
        </p:spPr>
        <p:txBody>
          <a:bodyPr anchorCtr="1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marL="0" lvl="0" indent="0" algn="ctr">
              <a:buNone/>
            </a:pPr>
            <a:r>
              <a:rPr lang="uk-UA" sz="2500" dirty="0">
                <a:solidFill>
                  <a:srgbClr val="073C65"/>
                </a:solidFill>
              </a:rPr>
              <a:t>Учні, якими пишається ліцей:</a:t>
            </a:r>
            <a:br>
              <a:rPr lang="uk-UA" sz="2500" dirty="0">
                <a:solidFill>
                  <a:srgbClr val="073C65"/>
                </a:solidFill>
              </a:rPr>
            </a:br>
            <a:r>
              <a:rPr lang="uk-UA" sz="2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uk-UA" sz="1800" i="1" dirty="0" err="1">
                <a:solidFill>
                  <a:schemeClr val="bg2">
                    <a:lumMod val="25000"/>
                  </a:schemeClr>
                </a:solidFill>
              </a:rPr>
              <a:t>-Сав’юк</a:t>
            </a:r>
            <a:r>
              <a:rPr lang="uk-UA" sz="1800" i="1" dirty="0">
                <a:solidFill>
                  <a:schemeClr val="bg2">
                    <a:lumMod val="25000"/>
                  </a:schemeClr>
                </a:solidFill>
              </a:rPr>
              <a:t> Микола</a:t>
            </a:r>
            <a:r>
              <a:rPr lang="uk-UA" sz="1800" b="0" i="1" dirty="0">
                <a:solidFill>
                  <a:schemeClr val="accent6">
                    <a:lumMod val="75000"/>
                  </a:schemeClr>
                </a:solidFill>
              </a:rPr>
              <a:t>, багаторазовий </a:t>
            </a:r>
            <a:r>
              <a:rPr lang="uk-UA" sz="1800" b="0" i="1" dirty="0" err="1">
                <a:solidFill>
                  <a:schemeClr val="accent6">
                    <a:lumMod val="75000"/>
                  </a:schemeClr>
                </a:solidFill>
              </a:rPr>
              <a:t>преможець</a:t>
            </a:r>
            <a:r>
              <a:rPr lang="uk-UA" sz="1800" b="0" i="1" dirty="0">
                <a:solidFill>
                  <a:schemeClr val="accent6">
                    <a:lumMod val="75000"/>
                  </a:schemeClr>
                </a:solidFill>
              </a:rPr>
              <a:t> Всеукраїнських олімпіад з географії;</a:t>
            </a:r>
            <a:br>
              <a:rPr lang="uk-UA" sz="1800" b="0" i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uk-UA" sz="1800" b="0" i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uk-UA" sz="1800" i="1" dirty="0" err="1">
                <a:solidFill>
                  <a:schemeClr val="bg2">
                    <a:lumMod val="25000"/>
                  </a:schemeClr>
                </a:solidFill>
              </a:rPr>
              <a:t>-Безщасний</a:t>
            </a:r>
            <a:r>
              <a:rPr lang="uk-UA" sz="1800" i="1" dirty="0">
                <a:solidFill>
                  <a:schemeClr val="bg2">
                    <a:lumMod val="25000"/>
                  </a:schemeClr>
                </a:solidFill>
              </a:rPr>
              <a:t> Денис</a:t>
            </a:r>
            <a:r>
              <a:rPr lang="uk-UA" sz="1800" b="0" i="1" dirty="0">
                <a:solidFill>
                  <a:schemeClr val="accent6">
                    <a:lumMod val="75000"/>
                  </a:schemeClr>
                </a:solidFill>
              </a:rPr>
              <a:t>, переможець конкурсу-захисту наукових робіт МАН в секції «Географія».</a:t>
            </a:r>
            <a:br>
              <a:rPr lang="uk-UA" sz="1800" b="0" i="1" dirty="0">
                <a:solidFill>
                  <a:schemeClr val="accent6">
                    <a:lumMod val="75000"/>
                  </a:schemeClr>
                </a:solidFill>
              </a:rPr>
            </a:br>
            <a:endParaRPr lang="uk-UA" sz="1800" b="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1619640" y="764640"/>
            <a:ext cx="6480720" cy="3474720"/>
          </a:xfrm>
        </p:spPr>
        <p:txBody>
          <a:bodyPr lIns="91440" tIns="45720" rIns="91440" bIns="4572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9pPr>
          </a:lstStyle>
          <a:p>
            <a:endParaRPr lang="uk-UA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83640" y="50040"/>
            <a:ext cx="3888360" cy="448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72000" y="50040"/>
            <a:ext cx="3727080" cy="4484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395536" y="0"/>
            <a:ext cx="8717663" cy="1518249"/>
          </a:xfrm>
          <a:blipFill>
            <a:blip r:embed="rId3"/>
            <a:tile sx="100002" sy="100002" algn="tl"/>
          </a:blipFill>
        </p:spPr>
        <p:txBody>
          <a:bodyPr anchorCtr="1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ctr">
              <a:buSzPct val="128000"/>
              <a:buFont typeface="Georgia" pitchFamily="18"/>
              <a:buChar char="*"/>
            </a:pPr>
            <a:r>
              <a:rPr lang="uk-UA" i="1" dirty="0">
                <a:solidFill>
                  <a:srgbClr val="073C65"/>
                </a:solidFill>
              </a:rPr>
              <a:t>Підвищення кваліфікації</a:t>
            </a:r>
            <a:br>
              <a:rPr lang="uk-UA" i="1" dirty="0">
                <a:solidFill>
                  <a:srgbClr val="073C65"/>
                </a:solidFill>
              </a:rPr>
            </a:br>
            <a:r>
              <a:rPr lang="uk-UA" sz="2800" i="1" dirty="0">
                <a:solidFill>
                  <a:srgbClr val="073C65"/>
                </a:solidFill>
              </a:rPr>
              <a:t>(462год. за атестаційний період) </a:t>
            </a:r>
            <a:br>
              <a:rPr lang="uk-UA" sz="2800" i="1" dirty="0">
                <a:solidFill>
                  <a:srgbClr val="073C65"/>
                </a:solidFill>
              </a:rPr>
            </a:br>
            <a:endParaRPr lang="uk-UA" sz="2800" i="1" dirty="0">
              <a:solidFill>
                <a:srgbClr val="073C65"/>
              </a:solidFill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2051720" y="4077072"/>
            <a:ext cx="5970494" cy="83546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9pPr>
          </a:lstStyle>
          <a:p>
            <a:pPr hangingPunct="0"/>
            <a:endParaRPr lang="uk-UA" dirty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" y="1268760"/>
            <a:ext cx="9113198" cy="5422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194079" y="1268760"/>
            <a:ext cx="3384360" cy="1080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899639" y="5157360"/>
            <a:ext cx="7272719" cy="1368000"/>
          </a:xfrm>
          <a:blipFill>
            <a:blip r:embed="rId3"/>
            <a:tile sx="100002" sy="100002" algn="tl"/>
          </a:blipFill>
        </p:spPr>
        <p:txBody>
          <a:bodyPr anchorCtr="1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ctr">
              <a:buSzPct val="128000"/>
              <a:buFont typeface="Georgia" pitchFamily="18"/>
              <a:buChar char="*"/>
            </a:pPr>
            <a:r>
              <a:rPr lang="uk-UA" sz="3600" i="1">
                <a:solidFill>
                  <a:srgbClr val="073C65"/>
                </a:solidFill>
              </a:rPr>
              <a:t>Публікації на освітніх сайтах</a:t>
            </a: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5436000" y="620640"/>
            <a:ext cx="3115800" cy="3645719"/>
          </a:xfrm>
        </p:spPr>
        <p:txBody>
          <a:bodyPr lIns="91440" tIns="45720" rIns="91440" bIns="4572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9pPr>
          </a:lstStyle>
          <a:p>
            <a:endParaRPr lang="uk-UA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79640" y="260640"/>
            <a:ext cx="6058440" cy="432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238080" y="260640"/>
            <a:ext cx="2880360" cy="433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3"/>
          <p:cNvSpPr txBox="1">
            <a:spLocks noGrp="1"/>
          </p:cNvSpPr>
          <p:nvPr>
            <p:ph type="body" idx="1"/>
          </p:nvPr>
        </p:nvSpPr>
        <p:spPr>
          <a:xfrm>
            <a:off x="179640" y="-18360"/>
            <a:ext cx="4104360" cy="1143000"/>
          </a:xfrm>
        </p:spPr>
        <p:txBody>
          <a:bodyPr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9pPr>
          </a:lstStyle>
          <a:p>
            <a:pPr marL="0" lvl="0" indent="0">
              <a:spcBef>
                <a:spcPts val="400"/>
              </a:spcBef>
              <a:spcAft>
                <a:spcPts val="300"/>
              </a:spcAft>
              <a:buNone/>
            </a:pPr>
            <a:r>
              <a:rPr lang="uk-UA" sz="1800" b="1">
                <a:solidFill>
                  <a:srgbClr val="073C65"/>
                </a:solidFill>
                <a:latin typeface="Trebuchet MS"/>
              </a:rPr>
              <a:t>Збірник Діагностичних робіт з географії за програмою 6кл. НУШ </a:t>
            </a:r>
            <a:r>
              <a:rPr lang="uk-UA" sz="1600" b="1">
                <a:solidFill>
                  <a:srgbClr val="073C65"/>
                </a:solidFill>
                <a:latin typeface="Trebuchet MS"/>
              </a:rPr>
              <a:t>(три групи результатів).</a:t>
            </a:r>
          </a:p>
        </p:txBody>
      </p:sp>
      <p:sp>
        <p:nvSpPr>
          <p:cNvPr id="6" name="Заголовок 1"/>
          <p:cNvSpPr txBox="1">
            <a:spLocks noGrp="1"/>
          </p:cNvSpPr>
          <p:nvPr>
            <p:ph type="title"/>
          </p:nvPr>
        </p:nvSpPr>
        <p:spPr>
          <a:xfrm>
            <a:off x="107640" y="5661360"/>
            <a:ext cx="9036360" cy="864000"/>
          </a:xfrm>
          <a:blipFill>
            <a:blip r:embed="rId3"/>
            <a:tile sx="100002" sy="100002" algn="tl"/>
          </a:blipFill>
        </p:spPr>
        <p:txBody>
          <a:bodyPr anchorCtr="1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marL="320040" lvl="0" indent="-320040" algn="ctr">
              <a:spcBef>
                <a:spcPts val="0"/>
              </a:spcBef>
              <a:spcAft>
                <a:spcPts val="0"/>
              </a:spcAft>
              <a:buSzPct val="128000"/>
              <a:buFont typeface="Georgia" pitchFamily="18"/>
              <a:buChar char="*"/>
            </a:pPr>
            <a:r>
              <a:rPr lang="uk-UA" sz="4000" b="1" i="1">
                <a:solidFill>
                  <a:srgbClr val="073C65"/>
                </a:solidFill>
              </a:rPr>
              <a:t>Науково-методична робота</a:t>
            </a:r>
          </a:p>
        </p:txBody>
      </p:sp>
      <p:sp>
        <p:nvSpPr>
          <p:cNvPr id="3" name="Объект 4"/>
          <p:cNvSpPr txBox="1">
            <a:spLocks noGrp="1"/>
          </p:cNvSpPr>
          <p:nvPr>
            <p:ph type="body" idx="3"/>
          </p:nvPr>
        </p:nvSpPr>
        <p:spPr>
          <a:xfrm>
            <a:off x="179640" y="1277280"/>
            <a:ext cx="3960360" cy="4176359"/>
          </a:xfrm>
        </p:spPr>
        <p:txBody>
          <a:bodyPr anchor="t" anchorCtr="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9pPr>
          </a:lstStyle>
          <a:p>
            <a:pPr hangingPunct="0"/>
            <a:endParaRPr lang="uk-UA"/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88000" y="1277280"/>
            <a:ext cx="4191839" cy="4231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79640" y="1277280"/>
            <a:ext cx="3960360" cy="42310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Текст 5"/>
          <p:cNvSpPr txBox="1">
            <a:spLocks noGrp="1"/>
          </p:cNvSpPr>
          <p:nvPr>
            <p:ph sz="half" idx="4294967295"/>
          </p:nvPr>
        </p:nvSpPr>
        <p:spPr>
          <a:xfrm>
            <a:off x="4972050" y="0"/>
            <a:ext cx="4171950" cy="9080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9pPr>
          </a:lstStyle>
          <a:p>
            <a:pPr marL="0" lvl="0" indent="0" algn="ctr">
              <a:spcBef>
                <a:spcPts val="499"/>
              </a:spcBef>
              <a:spcAft>
                <a:spcPts val="300"/>
              </a:spcAft>
              <a:buNone/>
            </a:pPr>
            <a:r>
              <a:rPr lang="uk-UA" sz="2000" b="1">
                <a:solidFill>
                  <a:srgbClr val="073C65"/>
                </a:solidFill>
                <a:latin typeface="Trebuchet MS"/>
              </a:rPr>
              <a:t>Збірник тестових завдань з географії  (</a:t>
            </a:r>
            <a:r>
              <a:rPr lang="uk-UA" sz="1600" b="1">
                <a:solidFill>
                  <a:srgbClr val="073C65"/>
                </a:solidFill>
                <a:latin typeface="Trebuchet MS"/>
              </a:rPr>
              <a:t>за програмою 8кл.)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1640" y="209520"/>
            <a:ext cx="8627040" cy="6336720"/>
          </a:xfrm>
          <a:prstGeom prst="rect">
            <a:avLst/>
          </a:prstGeom>
          <a:gradFill>
            <a:gsLst>
              <a:gs pos="0">
                <a:srgbClr val="C0C5E8"/>
              </a:gs>
              <a:gs pos="100000">
                <a:srgbClr val="8C94CE"/>
              </a:gs>
            </a:gsLst>
            <a:lin ang="5400000"/>
          </a:gradFill>
          <a:ln w="38160">
            <a:solidFill>
              <a:srgbClr val="000000"/>
            </a:solidFill>
            <a:prstDash val="solid"/>
            <a:miter/>
          </a:ln>
          <a:effectLst>
            <a:outerShdw dist="38184" dir="2700000" algn="tl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 noGrp="1"/>
          </p:cNvSpPr>
          <p:nvPr>
            <p:ph type="title"/>
          </p:nvPr>
        </p:nvSpPr>
        <p:spPr>
          <a:xfrm>
            <a:off x="164173" y="5279227"/>
            <a:ext cx="8881936" cy="1748275"/>
          </a:xfrm>
          <a:blipFill>
            <a:blip r:embed="rId3"/>
            <a:tile sx="100002" sy="100002" algn="tl"/>
          </a:blipFill>
        </p:spPr>
        <p:txBody>
          <a:bodyPr anchorCtr="1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ctr">
              <a:buSzPct val="128000"/>
              <a:buFont typeface="Georgia" pitchFamily="18"/>
              <a:buChar char="*"/>
            </a:pPr>
            <a:r>
              <a:rPr lang="uk-UA" sz="3600" dirty="0">
                <a:solidFill>
                  <a:srgbClr val="073C65"/>
                </a:solidFill>
              </a:rPr>
              <a:t>Навчальна програма </a:t>
            </a:r>
            <a:br>
              <a:rPr lang="uk-UA" sz="3600" dirty="0">
                <a:solidFill>
                  <a:srgbClr val="073C65"/>
                </a:solidFill>
              </a:rPr>
            </a:br>
            <a:r>
              <a:rPr lang="uk-UA" sz="3600" dirty="0">
                <a:solidFill>
                  <a:srgbClr val="073C65"/>
                </a:solidFill>
              </a:rPr>
              <a:t>«Основи практичної </a:t>
            </a:r>
            <a:r>
              <a:rPr lang="uk-UA" sz="3600" dirty="0" err="1">
                <a:solidFill>
                  <a:srgbClr val="073C65"/>
                </a:solidFill>
              </a:rPr>
              <a:t>геоекології</a:t>
            </a:r>
            <a:r>
              <a:rPr lang="uk-UA" sz="3600" dirty="0">
                <a:solidFill>
                  <a:srgbClr val="073C65"/>
                </a:solidFill>
              </a:rPr>
              <a:t>»</a:t>
            </a:r>
          </a:p>
        </p:txBody>
      </p:sp>
      <p:sp>
        <p:nvSpPr>
          <p:cNvPr id="3" name="Объект 6"/>
          <p:cNvSpPr txBox="1">
            <a:spLocks noGrp="1"/>
          </p:cNvSpPr>
          <p:nvPr>
            <p:ph idx="1"/>
          </p:nvPr>
        </p:nvSpPr>
        <p:spPr>
          <a:xfrm>
            <a:off x="571680" y="921960"/>
            <a:ext cx="3346560" cy="3474720"/>
          </a:xfrm>
        </p:spPr>
        <p:txBody>
          <a:bodyPr lIns="91440" tIns="45720" rIns="91440" bIns="4572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9pPr>
          </a:lstStyle>
          <a:p>
            <a:endParaRPr lang="uk-UA"/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51640" y="391680"/>
            <a:ext cx="3960360" cy="4477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04000" y="391680"/>
            <a:ext cx="3888360" cy="452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3">
    <p:bg>
      <p:bgPr>
        <a:blipFill>
          <a:blip r:embed="rId3"/>
          <a:tile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47640" y="1844999"/>
            <a:ext cx="6048720" cy="44643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6"/>
          <p:cNvSpPr txBox="1">
            <a:spLocks noGrp="1"/>
          </p:cNvSpPr>
          <p:nvPr>
            <p:ph type="title"/>
          </p:nvPr>
        </p:nvSpPr>
        <p:spPr>
          <a:xfrm>
            <a:off x="107640" y="1916999"/>
            <a:ext cx="8929080" cy="3598200"/>
          </a:xfrm>
        </p:spPr>
        <p:txBody>
          <a:bodyPr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l">
              <a:buSzPct val="128000"/>
              <a:buFont typeface="Georgia" pitchFamily="18"/>
              <a:buChar char="*"/>
            </a:pPr>
            <a:r>
              <a:rPr lang="uk-UA" sz="2400">
                <a:solidFill>
                  <a:srgbClr val="821A08"/>
                </a:solidFill>
              </a:rPr>
              <a:t> 1. Удосконалювати педагогічну техніку володіння  інноваційними технологіями. </a:t>
            </a:r>
            <a:br>
              <a:rPr lang="uk-UA" sz="2400">
                <a:solidFill>
                  <a:srgbClr val="821A08"/>
                </a:solidFill>
              </a:rPr>
            </a:br>
            <a:r>
              <a:rPr lang="uk-UA" sz="2400">
                <a:solidFill>
                  <a:srgbClr val="821A08"/>
                </a:solidFill>
              </a:rPr>
              <a:t/>
            </a:r>
            <a:br>
              <a:rPr lang="uk-UA" sz="2400">
                <a:solidFill>
                  <a:srgbClr val="821A08"/>
                </a:solidFill>
              </a:rPr>
            </a:br>
            <a:r>
              <a:rPr lang="uk-UA" sz="2400">
                <a:solidFill>
                  <a:srgbClr val="821A08"/>
                </a:solidFill>
              </a:rPr>
              <a:t>2.</a:t>
            </a:r>
            <a:r>
              <a:rPr lang="uk-UA">
                <a:solidFill>
                  <a:srgbClr val="821A08"/>
                </a:solidFill>
              </a:rPr>
              <a:t> </a:t>
            </a:r>
            <a:r>
              <a:rPr lang="uk-UA" sz="2400">
                <a:solidFill>
                  <a:srgbClr val="821A08"/>
                </a:solidFill>
              </a:rPr>
              <a:t>Працювати з нормативно-правовою  документацією з предмету. </a:t>
            </a:r>
            <a:br>
              <a:rPr lang="uk-UA" sz="2400">
                <a:solidFill>
                  <a:srgbClr val="821A08"/>
                </a:solidFill>
              </a:rPr>
            </a:br>
            <a:r>
              <a:rPr lang="uk-UA" sz="2400">
                <a:solidFill>
                  <a:srgbClr val="821A08"/>
                </a:solidFill>
              </a:rPr>
              <a:t/>
            </a:r>
            <a:br>
              <a:rPr lang="uk-UA" sz="2400">
                <a:solidFill>
                  <a:srgbClr val="821A08"/>
                </a:solidFill>
              </a:rPr>
            </a:br>
            <a:r>
              <a:rPr lang="uk-UA" sz="2400">
                <a:solidFill>
                  <a:srgbClr val="821A08"/>
                </a:solidFill>
              </a:rPr>
              <a:t>3. Працювати з науково-методичною  літературою.   </a:t>
            </a:r>
            <a:br>
              <a:rPr lang="uk-UA" sz="2400">
                <a:solidFill>
                  <a:srgbClr val="821A08"/>
                </a:solidFill>
              </a:rPr>
            </a:br>
            <a:r>
              <a:rPr lang="uk-UA" sz="2400">
                <a:solidFill>
                  <a:srgbClr val="821A08"/>
                </a:solidFill>
              </a:rPr>
              <a:t>                                                                           </a:t>
            </a:r>
            <a:br>
              <a:rPr lang="uk-UA" sz="2400">
                <a:solidFill>
                  <a:srgbClr val="821A08"/>
                </a:solidFill>
              </a:rPr>
            </a:br>
            <a:r>
              <a:rPr lang="uk-UA" sz="2400">
                <a:solidFill>
                  <a:srgbClr val="821A08"/>
                </a:solidFill>
              </a:rPr>
              <a:t> 4. Проходити курси підвищення кваліфікації.</a:t>
            </a:r>
          </a:p>
        </p:txBody>
      </p:sp>
      <p:sp>
        <p:nvSpPr>
          <p:cNvPr id="4" name="Объект 7"/>
          <p:cNvSpPr txBox="1">
            <a:spLocks noGrp="1"/>
          </p:cNvSpPr>
          <p:nvPr>
            <p:ph idx="1"/>
          </p:nvPr>
        </p:nvSpPr>
        <p:spPr>
          <a:xfrm>
            <a:off x="251640" y="731519"/>
            <a:ext cx="8497080" cy="825119"/>
          </a:xfrm>
          <a:blipFill>
            <a:blip r:embed="rId5"/>
            <a:tile sx="100002" sy="100002" algn="tl"/>
          </a:blipFill>
        </p:spPr>
        <p:txBody>
          <a:bodyPr lIns="91440" tIns="45720" rIns="91440" bIns="45720">
            <a:normAutofit fontScale="92500" lnSpcReduction="10000"/>
          </a:bodyPr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9pPr>
          </a:lstStyle>
          <a:p>
            <a:pPr marL="1965960" lvl="6" indent="-182880" algn="l" rtl="0">
              <a:spcBef>
                <a:spcPts val="7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/>
              <a:buChar char="*"/>
            </a:pPr>
            <a:r>
              <a:rPr lang="uk-UA" sz="2800" b="1" i="1">
                <a:solidFill>
                  <a:srgbClr val="073C65"/>
                </a:solidFill>
                <a:latin typeface="Trebuchet MS"/>
                <a:cs typeface="Aharoni" pitchFamily="2"/>
              </a:rPr>
              <a:t>План професійного зростання </a:t>
            </a:r>
            <a:br>
              <a:rPr lang="uk-UA" sz="2800" b="1" i="1">
                <a:solidFill>
                  <a:srgbClr val="073C65"/>
                </a:solidFill>
                <a:latin typeface="Trebuchet MS"/>
                <a:cs typeface="Aharoni" pitchFamily="2"/>
              </a:rPr>
            </a:br>
            <a:endParaRPr lang="uk-UA" sz="2800" b="1" i="1">
              <a:solidFill>
                <a:srgbClr val="073C65"/>
              </a:solidFill>
              <a:latin typeface="Trebuchet MS"/>
              <a:cs typeface="Aharoni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83160" y="0"/>
            <a:ext cx="9252360" cy="7190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2008"/>
            <a:ext cx="9144000" cy="5941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3"/>
          <p:cNvSpPr txBox="1"/>
          <p:nvPr/>
        </p:nvSpPr>
        <p:spPr>
          <a:xfrm>
            <a:off x="179576" y="0"/>
            <a:ext cx="8784848" cy="584640"/>
          </a:xfrm>
          <a:prstGeom prst="rect">
            <a:avLst/>
          </a:prstGeom>
          <a:blipFill>
            <a:blip r:embed="rId4"/>
            <a:tile sx="100002" sy="100002" algn="tl"/>
          </a:blipFill>
          <a:ln>
            <a:noFill/>
          </a:ln>
        </p:spPr>
        <p:txBody>
          <a:bodyPr vert="horz" wrap="square" lIns="91440" tIns="45720" rIns="91440" bIns="4572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3200" b="1" i="1" u="none" strike="noStrike" kern="1200" cap="none" spc="0" baseline="0" dirty="0">
                <a:ln>
                  <a:noFill/>
                </a:ln>
                <a:solidFill>
                  <a:srgbClr val="191D34"/>
                </a:solidFill>
                <a:latin typeface="Bookman Old Style" pitchFamily="18"/>
                <a:ea typeface="Microsoft YaHei" pitchFamily="2"/>
                <a:cs typeface="Lucida Sans" pitchFamily="2"/>
              </a:rPr>
              <a:t>АНКЕТНІ     ДАНІ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3"/>
            <a:tile sx="100002" sy="100002" algn="tl"/>
          </a:blipFill>
        </p:spPr>
        <p:txBody>
          <a:bodyPr anchorCtr="1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ctr">
              <a:buSzPct val="128000"/>
              <a:buFont typeface="Georgia" pitchFamily="18"/>
              <a:buChar char="*"/>
            </a:pPr>
            <a:r>
              <a:rPr lang="uk-UA" i="1">
                <a:solidFill>
                  <a:srgbClr val="073C65"/>
                </a:solidFill>
              </a:rPr>
              <a:t>Звання, нагороди, рік нагородження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13" y="1530208"/>
            <a:ext cx="8641080" cy="4896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55639" y="5157360"/>
            <a:ext cx="7550280" cy="1368000"/>
          </a:xfrm>
          <a:blipFill>
            <a:blip r:embed="rId3"/>
            <a:tile sx="100002" sy="100002" algn="tl"/>
          </a:blipFill>
        </p:spPr>
        <p:txBody>
          <a:bodyPr anchorCtr="1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ctr">
              <a:buSzPct val="128000"/>
              <a:buFont typeface="Georgia" pitchFamily="18"/>
              <a:buChar char="*"/>
            </a:pPr>
            <a:r>
              <a:rPr lang="uk-UA" sz="4100" i="1">
                <a:solidFill>
                  <a:srgbClr val="002060"/>
                </a:solidFill>
              </a:rPr>
              <a:t>ПЕДАГОГІЧНЕ КРЕДО</a:t>
            </a:r>
            <a:br>
              <a:rPr lang="uk-UA" sz="4100" i="1">
                <a:solidFill>
                  <a:srgbClr val="002060"/>
                </a:solidFill>
              </a:rPr>
            </a:br>
            <a:endParaRPr lang="uk-UA" sz="4100" i="1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 txBox="1">
            <a:spLocks noGrp="1"/>
          </p:cNvSpPr>
          <p:nvPr>
            <p:ph idx="1"/>
          </p:nvPr>
        </p:nvSpPr>
        <p:spPr>
          <a:xfrm>
            <a:off x="5004048" y="563773"/>
            <a:ext cx="3888432" cy="4093200"/>
          </a:xfrm>
        </p:spPr>
        <p:txBody>
          <a:bodyPr lIns="91440" tIns="45720" rIns="91440" bIns="4572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None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OpenSymbol"/>
              <a:buChar char="–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OpenSymbol"/>
              <a:buChar char="●"/>
              <a:defRPr lang="uk-UA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Microsoft YaHei" pitchFamily="2"/>
                <a:cs typeface="Lucida Sans" pitchFamily="2"/>
              </a:defRPr>
            </a:lvl9pPr>
          </a:lstStyle>
          <a:p>
            <a:pPr marL="0" lvl="0" indent="0" hangingPunct="1">
              <a:lnSpc>
                <a:spcPct val="90000"/>
              </a:lnSpc>
              <a:spcBef>
                <a:spcPts val="601"/>
              </a:spcBef>
              <a:spcAft>
                <a:spcPts val="300"/>
              </a:spcAft>
              <a:buNone/>
            </a:pPr>
            <a:r>
              <a:rPr lang="ru-RU" sz="2000">
                <a:latin typeface="Trebuchet MS"/>
              </a:rPr>
              <a:t/>
            </a:r>
            <a:br>
              <a:rPr lang="ru-RU" sz="2000">
                <a:latin typeface="Trebuchet MS"/>
              </a:rPr>
            </a:br>
            <a:r>
              <a:rPr lang="ru-RU" sz="2600" b="1" i="1">
                <a:solidFill>
                  <a:srgbClr val="101323"/>
                </a:solidFill>
                <a:latin typeface="Trebuchet MS"/>
              </a:rPr>
              <a:t>«ЩОБ ДАТИ УЧНЯМ ІСКОРКУ ЗНАНЬ, УЧИТЕЛЕВІ НЕОБХІДНО ВВІБРАТИ В СЕБЕ МОРЕ СВІТЛА»</a:t>
            </a:r>
          </a:p>
          <a:p>
            <a:pPr marL="0" lvl="0" indent="0" hangingPunct="1">
              <a:lnSpc>
                <a:spcPct val="90000"/>
              </a:lnSpc>
              <a:spcBef>
                <a:spcPts val="601"/>
              </a:spcBef>
              <a:spcAft>
                <a:spcPts val="300"/>
              </a:spcAft>
              <a:buNone/>
            </a:pPr>
            <a:r>
              <a:rPr lang="ru-RU" sz="2600" b="1" i="1">
                <a:solidFill>
                  <a:srgbClr val="101323"/>
                </a:solidFill>
                <a:latin typeface="Trebuchet MS"/>
              </a:rPr>
              <a:t/>
            </a:r>
            <a:br>
              <a:rPr lang="ru-RU" sz="2600" b="1" i="1">
                <a:solidFill>
                  <a:srgbClr val="101323"/>
                </a:solidFill>
                <a:latin typeface="Trebuchet MS"/>
              </a:rPr>
            </a:br>
            <a:r>
              <a:rPr lang="ru-RU" sz="2600" b="1" i="1">
                <a:solidFill>
                  <a:srgbClr val="C00000"/>
                </a:solidFill>
                <a:latin typeface="Trebuchet MS"/>
              </a:rPr>
              <a:t>(В.СУХОМЛИНСЬКИЙ</a:t>
            </a:r>
            <a:r>
              <a:rPr lang="ru-RU" sz="2600" b="1" i="1">
                <a:solidFill>
                  <a:srgbClr val="34AC8B"/>
                </a:solidFill>
                <a:latin typeface="Trebuchet MS"/>
              </a:rPr>
              <a:t>)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79640" y="332640"/>
            <a:ext cx="4608360" cy="430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 noGrp="1"/>
          </p:cNvSpPr>
          <p:nvPr>
            <p:ph type="subTitle" idx="1"/>
          </p:nvPr>
        </p:nvSpPr>
        <p:spPr/>
        <p:txBody>
          <a:bodyPr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algn="ctr" hangingPunct="0"/>
            <a:endParaRPr lang="uk-UA">
              <a:latin typeface="Liberation Sans" pitchFamily="18"/>
            </a:endParaRPr>
          </a:p>
        </p:txBody>
      </p:sp>
      <p:sp>
        <p:nvSpPr>
          <p:cNvPr id="3" name="Заголовок 1"/>
          <p:cNvSpPr txBox="1">
            <a:spLocks noGrp="1"/>
          </p:cNvSpPr>
          <p:nvPr>
            <p:ph type="ctrTitle"/>
          </p:nvPr>
        </p:nvSpPr>
        <p:spPr>
          <a:xfrm>
            <a:off x="687600" y="332640"/>
            <a:ext cx="7772400" cy="1469880"/>
          </a:xfrm>
        </p:spPr>
        <p:txBody>
          <a:bodyPr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algn="ctr" hangingPunct="0"/>
            <a:endParaRPr lang="uk-UA" sz="4400" b="0">
              <a:latin typeface="Liberation Sans" pitchFamily="18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83640" y="0"/>
            <a:ext cx="8084520" cy="213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2249640"/>
            <a:ext cx="9144000" cy="46083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3"/>
          <p:cNvSpPr/>
          <p:nvPr/>
        </p:nvSpPr>
        <p:spPr>
          <a:xfrm>
            <a:off x="1475640" y="2967479"/>
            <a:ext cx="6120720" cy="2530800"/>
          </a:xfrm>
          <a:prstGeom prst="rect">
            <a:avLst/>
          </a:prstGeom>
          <a:noFill/>
          <a:ln w="9360">
            <a:solidFill>
              <a:srgbClr val="5ECCF3"/>
            </a:solidFill>
            <a:prstDash val="solid"/>
          </a:ln>
          <a:effectLst>
            <a:outerShdw dist="50760" dir="5400000" algn="tl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3200" b="1" i="1" u="none" strike="noStrike" kern="1200" cap="none" spc="0" baseline="0">
                <a:ln>
                  <a:noFill/>
                </a:ln>
                <a:solidFill>
                  <a:srgbClr val="31489F"/>
                </a:solidFill>
                <a:latin typeface="Trebuchet MS" pitchFamily="18"/>
                <a:ea typeface="Microsoft YaHei" pitchFamily="2"/>
                <a:cs typeface="Lucida Sans" pitchFamily="2"/>
              </a:rPr>
              <a:t> Інтерактивні методи навчання на уроках географії як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3200" b="1" i="1" u="none" strike="noStrike" kern="1200" cap="none" spc="0" baseline="0">
                <a:ln>
                  <a:noFill/>
                </a:ln>
                <a:solidFill>
                  <a:srgbClr val="31489F"/>
                </a:solidFill>
                <a:latin typeface="Trebuchet MS" pitchFamily="18"/>
                <a:ea typeface="Microsoft YaHei" pitchFamily="2"/>
                <a:cs typeface="Lucida Sans" pitchFamily="2"/>
              </a:rPr>
              <a:t>засіб підвищення якості знань учнів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 noGrp="1"/>
          </p:cNvSpPr>
          <p:nvPr>
            <p:ph type="subTitle" idx="1"/>
          </p:nvPr>
        </p:nvSpPr>
        <p:spPr/>
        <p:txBody>
          <a:bodyPr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algn="ctr" hangingPunct="0"/>
            <a:endParaRPr lang="uk-UA">
              <a:latin typeface="Liberation Sans" pitchFamily="18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ctrTitle"/>
          </p:nvPr>
        </p:nvSpPr>
        <p:spPr/>
        <p:txBody>
          <a:bodyPr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algn="ctr" hangingPunct="0"/>
            <a:endParaRPr lang="uk-UA" sz="4400" b="0">
              <a:latin typeface="Liberation Sans" pitchFamily="18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3640" y="339480"/>
            <a:ext cx="8636400" cy="271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0960" y="2925000"/>
            <a:ext cx="8569080" cy="3542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3"/>
          <p:cNvSpPr/>
          <p:nvPr/>
        </p:nvSpPr>
        <p:spPr>
          <a:xfrm>
            <a:off x="323640" y="339480"/>
            <a:ext cx="8569080" cy="253008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4000" b="0" i="1" u="none" strike="noStrike" kern="1200" cap="none" spc="0" baseline="0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Основна мета: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2400" b="0" i="1" u="none" strike="noStrike" kern="1200" cap="none" spc="0" baseline="0">
                <a:ln>
                  <a:noFill/>
                </a:ln>
                <a:solidFill>
                  <a:srgbClr val="C3260C"/>
                </a:solidFill>
                <a:latin typeface="Trebuchet MS" pitchFamily="18"/>
                <a:ea typeface="Microsoft YaHei" pitchFamily="2"/>
                <a:cs typeface="Lucida Sans" pitchFamily="2"/>
              </a:rPr>
              <a:t>створити на уроках географії умови для розвитку пізнавальної діяльності учнів, а також формувати у дітей ключові компетентності вільної, творчої особистості, здатної до самореалізації в умовах сучасного інформаційного суспільства.</a:t>
            </a:r>
          </a:p>
        </p:txBody>
      </p:sp>
      <p:sp>
        <p:nvSpPr>
          <p:cNvPr id="7" name="Прямоугольник 4"/>
          <p:cNvSpPr/>
          <p:nvPr/>
        </p:nvSpPr>
        <p:spPr>
          <a:xfrm>
            <a:off x="390960" y="3050280"/>
            <a:ext cx="8535240" cy="356652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3600" b="0" i="1" u="none" strike="noStrike" kern="1200" cap="none" spc="0" baseline="0" dirty="0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Завдання: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2400" b="0" i="1" u="none" strike="noStrike" kern="1200" cap="none" spc="0" baseline="0" dirty="0" err="1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-розвиток</a:t>
            </a:r>
            <a:r>
              <a:rPr lang="uk-UA" sz="2400" b="0" i="1" u="none" strike="noStrike" kern="1200" cap="none" spc="0" baseline="0" dirty="0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 </a:t>
            </a:r>
            <a:r>
              <a:rPr lang="uk-UA" sz="2400" b="0" i="1" u="none" strike="noStrike" kern="1200" cap="none" spc="0" baseline="0" dirty="0" err="1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загальнонавчальних</a:t>
            </a:r>
            <a:r>
              <a:rPr lang="uk-UA" sz="2400" b="0" i="1" u="none" strike="noStrike" kern="1200" cap="none" spc="0" baseline="0" dirty="0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 умінь і навичок здобувачів освіти;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2400" b="0" i="1" u="none" strike="noStrike" kern="1200" cap="none" spc="0" baseline="0" dirty="0" err="1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-розкриття</a:t>
            </a:r>
            <a:r>
              <a:rPr lang="uk-UA" sz="2400" b="0" i="1" u="none" strike="noStrike" kern="1200" cap="none" spc="0" baseline="0" dirty="0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 значення використання інтерактивних технологій навчання  для кращого розвитку творчих здібностей учнів;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2400" b="0" i="1" u="none" strike="noStrike" kern="1200" cap="none" spc="0" baseline="0" dirty="0" err="1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-стимулювання</a:t>
            </a:r>
            <a:r>
              <a:rPr lang="uk-UA" sz="2400" b="0" i="1" u="none" strike="noStrike" kern="1200" cap="none" spc="0" baseline="0" dirty="0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 активної пізнавальної діяльності;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uk-UA" sz="2400" b="0" i="1" u="none" strike="noStrike" kern="1200" cap="none" spc="0" baseline="0" dirty="0" err="1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-забезпечення</a:t>
            </a:r>
            <a:r>
              <a:rPr lang="uk-UA" sz="2400" b="0" i="1" u="none" strike="noStrike" kern="1200" cap="none" spc="0" baseline="0" dirty="0">
                <a:ln>
                  <a:noFill/>
                </a:ln>
                <a:solidFill>
                  <a:srgbClr val="073C65"/>
                </a:solidFill>
                <a:latin typeface="Trebuchet MS" pitchFamily="18"/>
                <a:ea typeface="Microsoft YaHei" pitchFamily="2"/>
                <a:cs typeface="Lucida Sans" pitchFamily="2"/>
              </a:rPr>
              <a:t> стійкої мотивації учнів до самоосвіти й творчої діяльності.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1187640" y="188640"/>
            <a:ext cx="7376760" cy="1224000"/>
          </a:xfrm>
          <a:solidFill>
            <a:srgbClr val="F9B3A7"/>
          </a:solidFill>
        </p:spPr>
        <p:txBody>
          <a:bodyPr anchorCtr="1"/>
          <a:lstStyle>
            <a:defPPr lvl="0">
              <a:buSzPct val="45000"/>
              <a:buFont typeface="OpenSymbol"/>
              <a:buNone/>
            </a:defPPr>
            <a:lvl1pPr lvl="0">
              <a:buSzPct val="45000"/>
              <a:buFont typeface="OpenSymbol"/>
              <a:buChar char="●"/>
            </a:lvl1pPr>
            <a:lvl2pPr lvl="1">
              <a:buSzPct val="45000"/>
              <a:buFont typeface="OpenSymbol"/>
              <a:buChar char="●"/>
            </a:lvl2pPr>
            <a:lvl3pPr lvl="2">
              <a:buSzPct val="45000"/>
              <a:buFont typeface="OpenSymbol"/>
              <a:buChar char="●"/>
            </a:lvl3pPr>
            <a:lvl4pPr lvl="3">
              <a:buSzPct val="45000"/>
              <a:buFont typeface="OpenSymbol"/>
              <a:buChar char="●"/>
            </a:lvl4pPr>
            <a:lvl5pPr lvl="4">
              <a:buSzPct val="45000"/>
              <a:buFont typeface="OpenSymbol"/>
              <a:buChar char="●"/>
            </a:lvl5pPr>
            <a:lvl6pPr lvl="5">
              <a:buSzPct val="45000"/>
              <a:buFont typeface="OpenSymbol"/>
              <a:buChar char="●"/>
            </a:lvl6pPr>
            <a:lvl7pPr lvl="6">
              <a:buSzPct val="45000"/>
              <a:buFont typeface="OpenSymbol"/>
              <a:buChar char="●"/>
            </a:lvl7pPr>
            <a:lvl8pPr lvl="7">
              <a:buSzPct val="45000"/>
              <a:buFont typeface="OpenSymbol"/>
              <a:buChar char="●"/>
            </a:lvl8pPr>
            <a:lvl9pPr lvl="8">
              <a:buSzPct val="45000"/>
              <a:buFont typeface="OpenSymbol"/>
              <a:buChar char="●"/>
            </a:lvl9pPr>
          </a:lstStyle>
          <a:p>
            <a:pPr lvl="0" algn="ctr">
              <a:buSzPct val="128000"/>
              <a:buFont typeface="Georgia" pitchFamily="18"/>
              <a:buChar char="*"/>
            </a:pPr>
            <a:r>
              <a:rPr lang="uk-UA" sz="4000">
                <a:solidFill>
                  <a:srgbClr val="0D79CA"/>
                </a:solidFill>
              </a:rPr>
              <a:t>Актуальність проблеми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95640" y="1696680"/>
            <a:ext cx="8461440" cy="4684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640" y="116632"/>
            <a:ext cx="8641080" cy="622548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295</TotalTime>
  <Words>279</Words>
  <Application>Microsoft Office PowerPoint</Application>
  <PresentationFormat>Экран (4:3)</PresentationFormat>
  <Paragraphs>85</Paragraphs>
  <Slides>22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Портфоліо</vt:lpstr>
      <vt:lpstr>Презентация PowerPoint</vt:lpstr>
      <vt:lpstr>Презентация PowerPoint</vt:lpstr>
      <vt:lpstr>Звання, нагороди, рік нагородження</vt:lpstr>
      <vt:lpstr>ПЕДАГОГІЧНЕ КРЕДО </vt:lpstr>
      <vt:lpstr>Презентация PowerPoint</vt:lpstr>
      <vt:lpstr>Презентация PowerPoint</vt:lpstr>
      <vt:lpstr>Актуальність проблеми</vt:lpstr>
      <vt:lpstr>Презентация PowerPoint</vt:lpstr>
      <vt:lpstr>Презентация PowerPoint</vt:lpstr>
      <vt:lpstr>Досліджуємо, моделюємо</vt:lpstr>
      <vt:lpstr>Презентуємо</vt:lpstr>
      <vt:lpstr>Презентация PowerPoint</vt:lpstr>
      <vt:lpstr>Презентация PowerPoint</vt:lpstr>
      <vt:lpstr>Презентация PowerPoint</vt:lpstr>
      <vt:lpstr>Учні, якими пишається ліцей:  -Сав’юк Микола, багаторазовий преможець Всеукраїнських олімпіад з географії;   -Безщасний Денис, переможець конкурсу-захисту наукових робіт МАН в секції «Географія». </vt:lpstr>
      <vt:lpstr>Підвищення кваліфікації (462год. за атестаційний період)  </vt:lpstr>
      <vt:lpstr>Публікації на освітніх сайтах</vt:lpstr>
      <vt:lpstr>Науково-методична робота</vt:lpstr>
      <vt:lpstr>Навчальна програма  «Основи практичної геоекології»</vt:lpstr>
      <vt:lpstr> 1. Удосконалювати педагогічну техніку володіння  інноваційними технологіями.   2. Працювати з нормативно-правовою  документацією з предмету.   3. Працювати з науково-методичною  літературою.                                                                                 4. Проходити курси підвищення кваліфікації.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Портфоліо</dc:title>
  <dc:creator>Jovi</dc:creator>
  <cp:lastModifiedBy>Jovi</cp:lastModifiedBy>
  <cp:revision>95</cp:revision>
  <cp:lastPrinted>2025-03-14T13:51:11Z</cp:lastPrinted>
  <dcterms:created xsi:type="dcterms:W3CDTF">2025-02-23T12:04:20Z</dcterms:created>
  <dcterms:modified xsi:type="dcterms:W3CDTF">2025-03-18T16:12:26Z</dcterms:modified>
</cp:coreProperties>
</file>